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56" r:id="rId5"/>
    <p:sldId id="265" r:id="rId6"/>
    <p:sldId id="269" r:id="rId7"/>
    <p:sldId id="272" r:id="rId8"/>
    <p:sldId id="275" r:id="rId9"/>
    <p:sldId id="268" r:id="rId10"/>
    <p:sldId id="257" r:id="rId11"/>
    <p:sldId id="276" r:id="rId12"/>
    <p:sldId id="273" r:id="rId13"/>
    <p:sldId id="274" r:id="rId14"/>
    <p:sldId id="259" r:id="rId15"/>
    <p:sldId id="267" r:id="rId16"/>
    <p:sldId id="258" r:id="rId17"/>
    <p:sldId id="262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D52B2-0CDE-48C7-B305-2085F8B23189}" v="36" dt="2022-10-27T15:25:58.163"/>
    <p1510:client id="{3D8BC808-5127-495F-8B14-07CE28C61596}" v="77" dt="2022-10-25T15:29:37.424"/>
    <p1510:client id="{4B6FA296-22A6-4772-9A46-3E89ECDB6BF1}" v="44" dt="2022-10-18T05:16:44.801"/>
    <p1510:client id="{4DE8061D-9FAE-471D-9474-17DACB7A728A}" v="21" dt="2022-10-27T18:07:33.480"/>
    <p1510:client id="{4F79EA3C-4DC7-4382-AA23-433975A77E03}" v="26" dt="2022-10-27T15:05:58.572"/>
    <p1510:client id="{5B782C5E-710D-496F-A66C-9DC5BAC6AC34}" v="127" dt="2022-10-26T15:32:48.140"/>
    <p1510:client id="{6192C141-0DFD-4440-8534-A5863C9C9990}" v="28" dt="2022-10-25T17:27:30.205"/>
    <p1510:client id="{62A0B4C8-3451-E3B0-A5AD-8300DBFF148A}" v="235" dt="2022-10-24T22:29:42.454"/>
    <p1510:client id="{6E3D63EC-12B8-4D37-B54A-E89814CFCF9D}" v="11" dt="2022-10-31T18:20:45.502"/>
    <p1510:client id="{730EB136-CF95-4ED0-A49C-3AEF7F7FF335}" v="283" dt="2022-10-24T22:29:18.908"/>
    <p1510:client id="{80DF6C68-3CF4-9358-3E45-C0509915D490}" v="50" dt="2022-10-27T18:21:00.729"/>
    <p1510:client id="{95598B3E-86D5-49EC-8307-C2FBD7396E08}" v="89" dt="2022-10-27T18:05:56.393"/>
    <p1510:client id="{A404BA90-EDA8-4B47-A8D2-12283E29575B}" v="35" dt="2022-10-27T15:42:12.685"/>
    <p1510:client id="{E786EA61-CEF3-437C-8567-E0983D830B9C}" v="24" dt="2022-10-27T04:07:49.203"/>
    <p1510:client id="{EF0C6F8A-5478-4447-98C5-B40568C5BFB3}" v="3" dt="2022-10-17T21:15:07.982"/>
    <p1510:client id="{EF683178-DC12-4E88-B13C-C6DD7F412B02}" v="36" dt="2022-10-24T22:17:50.451"/>
    <p1510:client id="{F1535504-0647-4DFD-BBA2-623C295A8158}" v="89" dt="2022-10-27T15:33:21.833"/>
    <p1510:client id="{FBECC053-A726-3496-C4CE-79F54A58D6E7}" v="163" dt="2022-10-24T21:57:42.3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yla Mastin" userId="S::kmastin2019@fit.edu::910d0836-a309-4afe-865d-d12850b09bda" providerId="AD" clId="Web-{EDC05CD0-CA0F-4DB5-BD24-AD65D5048349}"/>
    <pc:docChg chg="modSld">
      <pc:chgData name="Kayla Mastin" userId="S::kmastin2019@fit.edu::910d0836-a309-4afe-865d-d12850b09bda" providerId="AD" clId="Web-{EDC05CD0-CA0F-4DB5-BD24-AD65D5048349}" dt="2022-09-14T17:23:02.930" v="59" actId="1076"/>
      <pc:docMkLst>
        <pc:docMk/>
      </pc:docMkLst>
      <pc:sldChg chg="modSp">
        <pc:chgData name="Kayla Mastin" userId="S::kmastin2019@fit.edu::910d0836-a309-4afe-865d-d12850b09bda" providerId="AD" clId="Web-{EDC05CD0-CA0F-4DB5-BD24-AD65D5048349}" dt="2022-09-14T15:32:52.253" v="2" actId="20577"/>
        <pc:sldMkLst>
          <pc:docMk/>
          <pc:sldMk cId="109857222" sldId="256"/>
        </pc:sldMkLst>
        <pc:spChg chg="mod">
          <ac:chgData name="Kayla Mastin" userId="S::kmastin2019@fit.edu::910d0836-a309-4afe-865d-d12850b09bda" providerId="AD" clId="Web-{EDC05CD0-CA0F-4DB5-BD24-AD65D5048349}" dt="2022-09-14T15:32:52.253" v="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Kayla Mastin" userId="S::kmastin2019@fit.edu::910d0836-a309-4afe-865d-d12850b09bda" providerId="AD" clId="Web-{EDC05CD0-CA0F-4DB5-BD24-AD65D5048349}" dt="2022-09-14T15:57:22.668" v="21" actId="20577"/>
        <pc:sldMkLst>
          <pc:docMk/>
          <pc:sldMk cId="752595534" sldId="259"/>
        </pc:sldMkLst>
        <pc:graphicFrameChg chg="modGraphic">
          <ac:chgData name="Kayla Mastin" userId="S::kmastin2019@fit.edu::910d0836-a309-4afe-865d-d12850b09bda" providerId="AD" clId="Web-{EDC05CD0-CA0F-4DB5-BD24-AD65D5048349}" dt="2022-09-14T15:57:22.668" v="21" actId="20577"/>
          <ac:graphicFrameMkLst>
            <pc:docMk/>
            <pc:sldMk cId="752595534" sldId="259"/>
            <ac:graphicFrameMk id="20" creationId="{32EA22EE-ACA7-5CC0-A4C6-FDEBD917FE40}"/>
          </ac:graphicFrameMkLst>
        </pc:graphicFrameChg>
      </pc:sldChg>
      <pc:sldChg chg="addSp modSp mod setBg">
        <pc:chgData name="Kayla Mastin" userId="S::kmastin2019@fit.edu::910d0836-a309-4afe-865d-d12850b09bda" providerId="AD" clId="Web-{EDC05CD0-CA0F-4DB5-BD24-AD65D5048349}" dt="2022-09-14T17:23:02.930" v="59" actId="1076"/>
        <pc:sldMkLst>
          <pc:docMk/>
          <pc:sldMk cId="2831837828" sldId="261"/>
        </pc:sldMkLst>
        <pc:spChg chg="mod">
          <ac:chgData name="Kayla Mastin" userId="S::kmastin2019@fit.edu::910d0836-a309-4afe-865d-d12850b09bda" providerId="AD" clId="Web-{EDC05CD0-CA0F-4DB5-BD24-AD65D5048349}" dt="2022-09-14T16:59:47.726" v="35"/>
          <ac:spMkLst>
            <pc:docMk/>
            <pc:sldMk cId="2831837828" sldId="261"/>
            <ac:spMk id="2" creationId="{FDFC95BD-F56E-418E-4240-62A09B05DA7E}"/>
          </ac:spMkLst>
        </pc:spChg>
        <pc:spChg chg="mod">
          <ac:chgData name="Kayla Mastin" userId="S::kmastin2019@fit.edu::910d0836-a309-4afe-865d-d12850b09bda" providerId="AD" clId="Web-{EDC05CD0-CA0F-4DB5-BD24-AD65D5048349}" dt="2022-09-14T17:23:02.930" v="59" actId="1076"/>
          <ac:spMkLst>
            <pc:docMk/>
            <pc:sldMk cId="2831837828" sldId="261"/>
            <ac:spMk id="3" creationId="{BAC4B2AD-E7DB-FA50-C7A2-6ADCAE7EFA1F}"/>
          </ac:spMkLst>
        </pc:spChg>
        <pc:spChg chg="add">
          <ac:chgData name="Kayla Mastin" userId="S::kmastin2019@fit.edu::910d0836-a309-4afe-865d-d12850b09bda" providerId="AD" clId="Web-{EDC05CD0-CA0F-4DB5-BD24-AD65D5048349}" dt="2022-09-14T16:59:47.726" v="35"/>
          <ac:spMkLst>
            <pc:docMk/>
            <pc:sldMk cId="2831837828" sldId="261"/>
            <ac:spMk id="10" creationId="{823AC064-BC96-4F32-8AE1-B2FD38754823}"/>
          </ac:spMkLst>
        </pc:spChg>
        <pc:picChg chg="add mod ord">
          <ac:chgData name="Kayla Mastin" userId="S::kmastin2019@fit.edu::910d0836-a309-4afe-865d-d12850b09bda" providerId="AD" clId="Web-{EDC05CD0-CA0F-4DB5-BD24-AD65D5048349}" dt="2022-09-14T16:59:47.726" v="35"/>
          <ac:picMkLst>
            <pc:docMk/>
            <pc:sldMk cId="2831837828" sldId="261"/>
            <ac:picMk id="4" creationId="{6E959AB3-D253-975C-76AD-E98A27DBD790}"/>
          </ac:picMkLst>
        </pc:picChg>
        <pc:picChg chg="add mod">
          <ac:chgData name="Kayla Mastin" userId="S::kmastin2019@fit.edu::910d0836-a309-4afe-865d-d12850b09bda" providerId="AD" clId="Web-{EDC05CD0-CA0F-4DB5-BD24-AD65D5048349}" dt="2022-09-14T16:59:47.726" v="35"/>
          <ac:picMkLst>
            <pc:docMk/>
            <pc:sldMk cId="2831837828" sldId="261"/>
            <ac:picMk id="5" creationId="{AAD068EA-5A4B-5056-D5BD-4337A3182BE2}"/>
          </ac:picMkLst>
        </pc:picChg>
        <pc:cxnChg chg="add">
          <ac:chgData name="Kayla Mastin" userId="S::kmastin2019@fit.edu::910d0836-a309-4afe-865d-d12850b09bda" providerId="AD" clId="Web-{EDC05CD0-CA0F-4DB5-BD24-AD65D5048349}" dt="2022-09-14T16:59:47.726" v="35"/>
          <ac:cxnSpMkLst>
            <pc:docMk/>
            <pc:sldMk cId="2831837828" sldId="261"/>
            <ac:cxnSpMk id="12" creationId="{7E7C77BC-7138-40B1-A15B-20F57A494629}"/>
          </ac:cxnSpMkLst>
        </pc:cxnChg>
        <pc:cxnChg chg="add">
          <ac:chgData name="Kayla Mastin" userId="S::kmastin2019@fit.edu::910d0836-a309-4afe-865d-d12850b09bda" providerId="AD" clId="Web-{EDC05CD0-CA0F-4DB5-BD24-AD65D5048349}" dt="2022-09-14T16:59:47.726" v="35"/>
          <ac:cxnSpMkLst>
            <pc:docMk/>
            <pc:sldMk cId="2831837828" sldId="261"/>
            <ac:cxnSpMk id="14" creationId="{DB146403-F3D6-484B-B2ED-97F9565D0370}"/>
          </ac:cxnSpMkLst>
        </pc:cxnChg>
      </pc:sldChg>
    </pc:docChg>
  </pc:docChgLst>
  <pc:docChgLst>
    <pc:chgData name="Marko" userId="6072389b-10f2-4f62-a326-0304cb1943a3" providerId="ADAL" clId="{E221776D-AFA7-40B2-B9F4-4976224B769A}"/>
    <pc:docChg chg="modSld">
      <pc:chgData name="Marko" userId="6072389b-10f2-4f62-a326-0304cb1943a3" providerId="ADAL" clId="{E221776D-AFA7-40B2-B9F4-4976224B769A}" dt="2022-09-22T17:14:29.634" v="0" actId="1076"/>
      <pc:docMkLst>
        <pc:docMk/>
      </pc:docMkLst>
      <pc:sldChg chg="modSp mod">
        <pc:chgData name="Marko" userId="6072389b-10f2-4f62-a326-0304cb1943a3" providerId="ADAL" clId="{E221776D-AFA7-40B2-B9F4-4976224B769A}" dt="2022-09-22T17:14:29.634" v="0" actId="1076"/>
        <pc:sldMkLst>
          <pc:docMk/>
          <pc:sldMk cId="4125212221" sldId="267"/>
        </pc:sldMkLst>
        <pc:picChg chg="mod">
          <ac:chgData name="Marko" userId="6072389b-10f2-4f62-a326-0304cb1943a3" providerId="ADAL" clId="{E221776D-AFA7-40B2-B9F4-4976224B769A}" dt="2022-09-22T17:14:29.634" v="0" actId="1076"/>
          <ac:picMkLst>
            <pc:docMk/>
            <pc:sldMk cId="4125212221" sldId="267"/>
            <ac:picMk id="3" creationId="{0B155197-D30F-6730-717F-F963E9790160}"/>
          </ac:picMkLst>
        </pc:picChg>
      </pc:sldChg>
    </pc:docChg>
  </pc:docChgLst>
  <pc:docChgLst>
    <pc:chgData name="Kayla Mastin" userId="S::kmastin2019@fit.edu::910d0836-a309-4afe-865d-d12850b09bda" providerId="AD" clId="Web-{F2D05086-0914-4AB3-A5EE-64EEA5DE1322}"/>
    <pc:docChg chg="modSld">
      <pc:chgData name="Kayla Mastin" userId="S::kmastin2019@fit.edu::910d0836-a309-4afe-865d-d12850b09bda" providerId="AD" clId="Web-{F2D05086-0914-4AB3-A5EE-64EEA5DE1322}" dt="2022-09-21T18:26:11.623" v="112" actId="20577"/>
      <pc:docMkLst>
        <pc:docMk/>
      </pc:docMkLst>
      <pc:sldChg chg="addSp delSp modSp">
        <pc:chgData name="Kayla Mastin" userId="S::kmastin2019@fit.edu::910d0836-a309-4afe-865d-d12850b09bda" providerId="AD" clId="Web-{F2D05086-0914-4AB3-A5EE-64EEA5DE1322}" dt="2022-09-21T18:26:11.623" v="112" actId="20577"/>
        <pc:sldMkLst>
          <pc:docMk/>
          <pc:sldMk cId="3340329805" sldId="265"/>
        </pc:sldMkLst>
        <pc:spChg chg="mod">
          <ac:chgData name="Kayla Mastin" userId="S::kmastin2019@fit.edu::910d0836-a309-4afe-865d-d12850b09bda" providerId="AD" clId="Web-{F2D05086-0914-4AB3-A5EE-64EEA5DE1322}" dt="2022-09-21T18:25:43.841" v="103" actId="1076"/>
          <ac:spMkLst>
            <pc:docMk/>
            <pc:sldMk cId="3340329805" sldId="265"/>
            <ac:spMk id="2" creationId="{683ECD24-1165-4D85-FB81-0558ABD1EDE5}"/>
          </ac:spMkLst>
        </pc:spChg>
        <pc:spChg chg="mod">
          <ac:chgData name="Kayla Mastin" userId="S::kmastin2019@fit.edu::910d0836-a309-4afe-865d-d12850b09bda" providerId="AD" clId="Web-{F2D05086-0914-4AB3-A5EE-64EEA5DE1322}" dt="2022-09-21T18:26:11.623" v="112" actId="20577"/>
          <ac:spMkLst>
            <pc:docMk/>
            <pc:sldMk cId="3340329805" sldId="265"/>
            <ac:spMk id="3" creationId="{A2CDB80C-E438-483F-D6C8-5732D8A49F76}"/>
          </ac:spMkLst>
        </pc:spChg>
        <pc:spChg chg="del">
          <ac:chgData name="Kayla Mastin" userId="S::kmastin2019@fit.edu::910d0836-a309-4afe-865d-d12850b09bda" providerId="AD" clId="Web-{F2D05086-0914-4AB3-A5EE-64EEA5DE1322}" dt="2022-09-21T18:21:31.646" v="21"/>
          <ac:spMkLst>
            <pc:docMk/>
            <pc:sldMk cId="3340329805" sldId="265"/>
            <ac:spMk id="21" creationId="{827B839B-9ADE-406B-8590-F1CAEDED45A1}"/>
          </ac:spMkLst>
        </pc:spChg>
        <pc:spChg chg="del">
          <ac:chgData name="Kayla Mastin" userId="S::kmastin2019@fit.edu::910d0836-a309-4afe-865d-d12850b09bda" providerId="AD" clId="Web-{F2D05086-0914-4AB3-A5EE-64EEA5DE1322}" dt="2022-09-21T18:21:31.646" v="21"/>
          <ac:spMkLst>
            <pc:docMk/>
            <pc:sldMk cId="3340329805" sldId="265"/>
            <ac:spMk id="23" creationId="{CFE45BF0-46DB-408C-B5F7-7B11716805D4}"/>
          </ac:spMkLst>
        </pc:spChg>
        <pc:spChg chg="del">
          <ac:chgData name="Kayla Mastin" userId="S::kmastin2019@fit.edu::910d0836-a309-4afe-865d-d12850b09bda" providerId="AD" clId="Web-{F2D05086-0914-4AB3-A5EE-64EEA5DE1322}" dt="2022-09-21T18:21:31.646" v="21"/>
          <ac:spMkLst>
            <pc:docMk/>
            <pc:sldMk cId="3340329805" sldId="265"/>
            <ac:spMk id="25" creationId="{2AEBC8F2-97B1-41B4-93F1-2D289E197FBA}"/>
          </ac:spMkLst>
        </pc:spChg>
        <pc:spChg chg="del">
          <ac:chgData name="Kayla Mastin" userId="S::kmastin2019@fit.edu::910d0836-a309-4afe-865d-d12850b09bda" providerId="AD" clId="Web-{F2D05086-0914-4AB3-A5EE-64EEA5DE1322}" dt="2022-09-21T18:21:31.646" v="21"/>
          <ac:spMkLst>
            <pc:docMk/>
            <pc:sldMk cId="3340329805" sldId="265"/>
            <ac:spMk id="27" creationId="{472E3A19-F5D5-48FC-BB9C-48C2F68F598B}"/>
          </ac:spMkLst>
        </pc:spChg>
        <pc:spChg chg="del">
          <ac:chgData name="Kayla Mastin" userId="S::kmastin2019@fit.edu::910d0836-a309-4afe-865d-d12850b09bda" providerId="AD" clId="Web-{F2D05086-0914-4AB3-A5EE-64EEA5DE1322}" dt="2022-09-21T18:21:31.646" v="21"/>
          <ac:spMkLst>
            <pc:docMk/>
            <pc:sldMk cId="3340329805" sldId="265"/>
            <ac:spMk id="29" creationId="{7A62E32F-BB65-43A8-8EB5-92346890E549}"/>
          </ac:spMkLst>
        </pc:spChg>
        <pc:spChg chg="del">
          <ac:chgData name="Kayla Mastin" userId="S::kmastin2019@fit.edu::910d0836-a309-4afe-865d-d12850b09bda" providerId="AD" clId="Web-{F2D05086-0914-4AB3-A5EE-64EEA5DE1322}" dt="2022-09-21T18:21:31.646" v="21"/>
          <ac:spMkLst>
            <pc:docMk/>
            <pc:sldMk cId="3340329805" sldId="265"/>
            <ac:spMk id="31" creationId="{14E91B64-9FCC-451E-AFB4-A827D6329367}"/>
          </ac:spMkLst>
        </pc:spChg>
        <pc:spChg chg="add del">
          <ac:chgData name="Kayla Mastin" userId="S::kmastin2019@fit.edu::910d0836-a309-4afe-865d-d12850b09bda" providerId="AD" clId="Web-{F2D05086-0914-4AB3-A5EE-64EEA5DE1322}" dt="2022-09-21T18:21:59.272" v="22"/>
          <ac:spMkLst>
            <pc:docMk/>
            <pc:sldMk cId="3340329805" sldId="265"/>
            <ac:spMk id="36" creationId="{201CC55D-ED54-4C5C-95E6-10947BD1103B}"/>
          </ac:spMkLst>
        </pc:spChg>
        <pc:spChg chg="add del">
          <ac:chgData name="Kayla Mastin" userId="S::kmastin2019@fit.edu::910d0836-a309-4afe-865d-d12850b09bda" providerId="AD" clId="Web-{F2D05086-0914-4AB3-A5EE-64EEA5DE1322}" dt="2022-09-21T18:21:59.272" v="22"/>
          <ac:spMkLst>
            <pc:docMk/>
            <pc:sldMk cId="3340329805" sldId="265"/>
            <ac:spMk id="42" creationId="{3873B707-463F-40B0-8227-E8CC6C67EB25}"/>
          </ac:spMkLst>
        </pc:spChg>
        <pc:spChg chg="add del">
          <ac:chgData name="Kayla Mastin" userId="S::kmastin2019@fit.edu::910d0836-a309-4afe-865d-d12850b09bda" providerId="AD" clId="Web-{F2D05086-0914-4AB3-A5EE-64EEA5DE1322}" dt="2022-09-21T18:21:59.272" v="22"/>
          <ac:spMkLst>
            <pc:docMk/>
            <pc:sldMk cId="3340329805" sldId="265"/>
            <ac:spMk id="44" creationId="{C13237C8-E62C-4F0D-A318-BD6FB6C2D138}"/>
          </ac:spMkLst>
        </pc:spChg>
        <pc:spChg chg="add del">
          <ac:chgData name="Kayla Mastin" userId="S::kmastin2019@fit.edu::910d0836-a309-4afe-865d-d12850b09bda" providerId="AD" clId="Web-{F2D05086-0914-4AB3-A5EE-64EEA5DE1322}" dt="2022-09-21T18:21:59.272" v="22"/>
          <ac:spMkLst>
            <pc:docMk/>
            <pc:sldMk cId="3340329805" sldId="265"/>
            <ac:spMk id="46" creationId="{19C9EAEA-39D0-4B0E-A0EB-51E7B26740B1}"/>
          </ac:spMkLst>
        </pc:spChg>
        <pc:spChg chg="add del">
          <ac:chgData name="Kayla Mastin" userId="S::kmastin2019@fit.edu::910d0836-a309-4afe-865d-d12850b09bda" providerId="AD" clId="Web-{F2D05086-0914-4AB3-A5EE-64EEA5DE1322}" dt="2022-09-21T18:25:28.434" v="100"/>
          <ac:spMkLst>
            <pc:docMk/>
            <pc:sldMk cId="3340329805" sldId="265"/>
            <ac:spMk id="51" creationId="{0D7B6173-1D58-48E2-83CF-37350F315F75}"/>
          </ac:spMkLst>
        </pc:spChg>
        <pc:spChg chg="add del">
          <ac:chgData name="Kayla Mastin" userId="S::kmastin2019@fit.edu::910d0836-a309-4afe-865d-d12850b09bda" providerId="AD" clId="Web-{F2D05086-0914-4AB3-A5EE-64EEA5DE1322}" dt="2022-09-21T18:25:28.434" v="100"/>
          <ac:spMkLst>
            <pc:docMk/>
            <pc:sldMk cId="3340329805" sldId="265"/>
            <ac:spMk id="53" creationId="{BE149CDF-5DAC-4860-A285-9492CF2090AA}"/>
          </ac:spMkLst>
        </pc:spChg>
        <pc:spChg chg="add del">
          <ac:chgData name="Kayla Mastin" userId="S::kmastin2019@fit.edu::910d0836-a309-4afe-865d-d12850b09bda" providerId="AD" clId="Web-{F2D05086-0914-4AB3-A5EE-64EEA5DE1322}" dt="2022-09-21T18:25:28.434" v="100"/>
          <ac:spMkLst>
            <pc:docMk/>
            <pc:sldMk cId="3340329805" sldId="265"/>
            <ac:spMk id="57" creationId="{21BDEC81-16A7-4451-B893-C15000083B77}"/>
          </ac:spMkLst>
        </pc:spChg>
        <pc:spChg chg="add del">
          <ac:chgData name="Kayla Mastin" userId="S::kmastin2019@fit.edu::910d0836-a309-4afe-865d-d12850b09bda" providerId="AD" clId="Web-{F2D05086-0914-4AB3-A5EE-64EEA5DE1322}" dt="2022-09-21T18:25:28.434" v="100"/>
          <ac:spMkLst>
            <pc:docMk/>
            <pc:sldMk cId="3340329805" sldId="265"/>
            <ac:spMk id="59" creationId="{26A515A1-4D80-430E-BE0A-71A290516A82}"/>
          </ac:spMkLst>
        </pc:spChg>
        <pc:spChg chg="add">
          <ac:chgData name="Kayla Mastin" userId="S::kmastin2019@fit.edu::910d0836-a309-4afe-865d-d12850b09bda" providerId="AD" clId="Web-{F2D05086-0914-4AB3-A5EE-64EEA5DE1322}" dt="2022-09-21T18:25:28.434" v="100"/>
          <ac:spMkLst>
            <pc:docMk/>
            <pc:sldMk cId="3340329805" sldId="265"/>
            <ac:spMk id="64" creationId="{5E39A796-BE83-48B1-B33F-35C4A32AAB57}"/>
          </ac:spMkLst>
        </pc:spChg>
        <pc:spChg chg="add">
          <ac:chgData name="Kayla Mastin" userId="S::kmastin2019@fit.edu::910d0836-a309-4afe-865d-d12850b09bda" providerId="AD" clId="Web-{F2D05086-0914-4AB3-A5EE-64EEA5DE1322}" dt="2022-09-21T18:25:28.434" v="100"/>
          <ac:spMkLst>
            <pc:docMk/>
            <pc:sldMk cId="3340329805" sldId="265"/>
            <ac:spMk id="66" creationId="{72F84B47-E267-4194-8194-831DB7B5547F}"/>
          </ac:spMkLst>
        </pc:spChg>
        <pc:grpChg chg="add del">
          <ac:chgData name="Kayla Mastin" userId="S::kmastin2019@fit.edu::910d0836-a309-4afe-865d-d12850b09bda" providerId="AD" clId="Web-{F2D05086-0914-4AB3-A5EE-64EEA5DE1322}" dt="2022-09-21T18:21:59.272" v="22"/>
          <ac:grpSpMkLst>
            <pc:docMk/>
            <pc:sldMk cId="3340329805" sldId="265"/>
            <ac:grpSpMk id="38" creationId="{1DE889C7-FAD6-4397-98E2-05D503484459}"/>
          </ac:grpSpMkLst>
        </pc:grpChg>
        <pc:picChg chg="add mod">
          <ac:chgData name="Kayla Mastin" userId="S::kmastin2019@fit.edu::910d0836-a309-4afe-865d-d12850b09bda" providerId="AD" clId="Web-{F2D05086-0914-4AB3-A5EE-64EEA5DE1322}" dt="2022-09-21T18:25:28.434" v="100"/>
          <ac:picMkLst>
            <pc:docMk/>
            <pc:sldMk cId="3340329805" sldId="265"/>
            <ac:picMk id="4" creationId="{1F6DF735-C2E7-3519-83DF-1EAE99BB87AC}"/>
          </ac:picMkLst>
        </pc:picChg>
        <pc:picChg chg="add del">
          <ac:chgData name="Kayla Mastin" userId="S::kmastin2019@fit.edu::910d0836-a309-4afe-865d-d12850b09bda" providerId="AD" clId="Web-{F2D05086-0914-4AB3-A5EE-64EEA5DE1322}" dt="2022-09-21T18:25:28.434" v="100"/>
          <ac:picMkLst>
            <pc:docMk/>
            <pc:sldMk cId="3340329805" sldId="265"/>
            <ac:picMk id="55" creationId="{B0DAC8FB-A162-44E3-A606-C855A03A5B09}"/>
          </ac:picMkLst>
        </pc:picChg>
      </pc:sldChg>
    </pc:docChg>
  </pc:docChgLst>
  <pc:docChgLst>
    <pc:chgData name="Katie Canedo" userId="S::kcanedo2020@fit.edu::a46c4c31-1cb7-46c9-9d34-aaff9a70e210" providerId="AD" clId="Web-{0E01677B-9734-4886-AD62-773D2269BB2F}"/>
    <pc:docChg chg="modSld">
      <pc:chgData name="Katie Canedo" userId="S::kcanedo2020@fit.edu::a46c4c31-1cb7-46c9-9d34-aaff9a70e210" providerId="AD" clId="Web-{0E01677B-9734-4886-AD62-773D2269BB2F}" dt="2022-09-26T22:23:18.834" v="164" actId="20577"/>
      <pc:docMkLst>
        <pc:docMk/>
      </pc:docMkLst>
      <pc:sldChg chg="addSp delSp modSp">
        <pc:chgData name="Katie Canedo" userId="S::kcanedo2020@fit.edu::a46c4c31-1cb7-46c9-9d34-aaff9a70e210" providerId="AD" clId="Web-{0E01677B-9734-4886-AD62-773D2269BB2F}" dt="2022-09-26T22:23:18.834" v="164" actId="20577"/>
        <pc:sldMkLst>
          <pc:docMk/>
          <pc:sldMk cId="1411933687" sldId="258"/>
        </pc:sldMkLst>
        <pc:spChg chg="mod">
          <ac:chgData name="Katie Canedo" userId="S::kcanedo2020@fit.edu::a46c4c31-1cb7-46c9-9d34-aaff9a70e210" providerId="AD" clId="Web-{0E01677B-9734-4886-AD62-773D2269BB2F}" dt="2022-09-26T22:16:51.454" v="21"/>
          <ac:spMkLst>
            <pc:docMk/>
            <pc:sldMk cId="1411933687" sldId="258"/>
            <ac:spMk id="2" creationId="{2D170679-5C72-DAEE-5098-D561E44AC28C}"/>
          </ac:spMkLst>
        </pc:spChg>
        <pc:spChg chg="mod">
          <ac:chgData name="Katie Canedo" userId="S::kcanedo2020@fit.edu::a46c4c31-1cb7-46c9-9d34-aaff9a70e210" providerId="AD" clId="Web-{0E01677B-9734-4886-AD62-773D2269BB2F}" dt="2022-09-26T22:23:18.834" v="164" actId="20577"/>
          <ac:spMkLst>
            <pc:docMk/>
            <pc:sldMk cId="1411933687" sldId="258"/>
            <ac:spMk id="3" creationId="{E7C52AB7-23CE-A856-B8D3-BE0C12025E41}"/>
          </ac:spMkLst>
        </pc:spChg>
        <pc:spChg chg="del mod ord">
          <ac:chgData name="Katie Canedo" userId="S::kcanedo2020@fit.edu::a46c4c31-1cb7-46c9-9d34-aaff9a70e210" providerId="AD" clId="Web-{0E01677B-9734-4886-AD62-773D2269BB2F}" dt="2022-09-26T22:17:47.160" v="59"/>
          <ac:spMkLst>
            <pc:docMk/>
            <pc:sldMk cId="1411933687" sldId="258"/>
            <ac:spMk id="7" creationId="{1B634E2E-AAC6-6FE7-55E9-5DE11911F703}"/>
          </ac:spMkLst>
        </pc:spChg>
        <pc:spChg chg="add del">
          <ac:chgData name="Katie Canedo" userId="S::kcanedo2020@fit.edu::a46c4c31-1cb7-46c9-9d34-aaff9a70e210" providerId="AD" clId="Web-{0E01677B-9734-4886-AD62-773D2269BB2F}" dt="2022-09-26T22:16:51.454" v="21"/>
          <ac:spMkLst>
            <pc:docMk/>
            <pc:sldMk cId="1411933687" sldId="258"/>
            <ac:spMk id="44" creationId="{EA9E6440-28AB-43CB-B9F2-B84F6A187783}"/>
          </ac:spMkLst>
        </pc:spChg>
        <pc:spChg chg="add del">
          <ac:chgData name="Katie Canedo" userId="S::kcanedo2020@fit.edu::a46c4c31-1cb7-46c9-9d34-aaff9a70e210" providerId="AD" clId="Web-{0E01677B-9734-4886-AD62-773D2269BB2F}" dt="2022-09-26T22:16:31.234" v="14"/>
          <ac:spMkLst>
            <pc:docMk/>
            <pc:sldMk cId="1411933687" sldId="258"/>
            <ac:spMk id="49" creationId="{2CB962CF-61A3-4EF9-94F6-7C59B0329524}"/>
          </ac:spMkLst>
        </pc:spChg>
        <pc:spChg chg="add del">
          <ac:chgData name="Katie Canedo" userId="S::kcanedo2020@fit.edu::a46c4c31-1cb7-46c9-9d34-aaff9a70e210" providerId="AD" clId="Web-{0E01677B-9734-4886-AD62-773D2269BB2F}" dt="2022-09-26T22:16:42.438" v="16"/>
          <ac:spMkLst>
            <pc:docMk/>
            <pc:sldMk cId="1411933687" sldId="258"/>
            <ac:spMk id="54" creationId="{AAAE94E3-A7DB-4868-B1E3-E49703488BBC}"/>
          </ac:spMkLst>
        </pc:spChg>
        <pc:spChg chg="add del">
          <ac:chgData name="Katie Canedo" userId="S::kcanedo2020@fit.edu::a46c4c31-1cb7-46c9-9d34-aaff9a70e210" providerId="AD" clId="Web-{0E01677B-9734-4886-AD62-773D2269BB2F}" dt="2022-09-26T22:16:42.438" v="16"/>
          <ac:spMkLst>
            <pc:docMk/>
            <pc:sldMk cId="1411933687" sldId="258"/>
            <ac:spMk id="55" creationId="{3873B707-463F-40B0-8227-E8CC6C67EB25}"/>
          </ac:spMkLst>
        </pc:spChg>
        <pc:spChg chg="add del">
          <ac:chgData name="Katie Canedo" userId="S::kcanedo2020@fit.edu::a46c4c31-1cb7-46c9-9d34-aaff9a70e210" providerId="AD" clId="Web-{0E01677B-9734-4886-AD62-773D2269BB2F}" dt="2022-09-26T22:16:42.438" v="16"/>
          <ac:spMkLst>
            <pc:docMk/>
            <pc:sldMk cId="1411933687" sldId="258"/>
            <ac:spMk id="57" creationId="{C13237C8-E62C-4F0D-A318-BD6FB6C2D138}"/>
          </ac:spMkLst>
        </pc:spChg>
        <pc:spChg chg="add del">
          <ac:chgData name="Katie Canedo" userId="S::kcanedo2020@fit.edu::a46c4c31-1cb7-46c9-9d34-aaff9a70e210" providerId="AD" clId="Web-{0E01677B-9734-4886-AD62-773D2269BB2F}" dt="2022-09-26T22:16:42.438" v="16"/>
          <ac:spMkLst>
            <pc:docMk/>
            <pc:sldMk cId="1411933687" sldId="258"/>
            <ac:spMk id="59" creationId="{19C9EAEA-39D0-4B0E-A0EB-51E7B26740B1}"/>
          </ac:spMkLst>
        </pc:spChg>
        <pc:spChg chg="add del">
          <ac:chgData name="Katie Canedo" userId="S::kcanedo2020@fit.edu::a46c4c31-1cb7-46c9-9d34-aaff9a70e210" providerId="AD" clId="Web-{0E01677B-9734-4886-AD62-773D2269BB2F}" dt="2022-09-26T22:16:42.438" v="16"/>
          <ac:spMkLst>
            <pc:docMk/>
            <pc:sldMk cId="1411933687" sldId="258"/>
            <ac:spMk id="61" creationId="{8CB5D2D7-DF65-4E86-BFBA-FFB9B5ACEB64}"/>
          </ac:spMkLst>
        </pc:spChg>
        <pc:spChg chg="add del">
          <ac:chgData name="Katie Canedo" userId="S::kcanedo2020@fit.edu::a46c4c31-1cb7-46c9-9d34-aaff9a70e210" providerId="AD" clId="Web-{0E01677B-9734-4886-AD62-773D2269BB2F}" dt="2022-09-26T22:16:46.563" v="18"/>
          <ac:spMkLst>
            <pc:docMk/>
            <pc:sldMk cId="1411933687" sldId="258"/>
            <ac:spMk id="63" creationId="{69D47016-023F-44BD-981C-50E7A10A6609}"/>
          </ac:spMkLst>
        </pc:spChg>
        <pc:spChg chg="add del">
          <ac:chgData name="Katie Canedo" userId="S::kcanedo2020@fit.edu::a46c4c31-1cb7-46c9-9d34-aaff9a70e210" providerId="AD" clId="Web-{0E01677B-9734-4886-AD62-773D2269BB2F}" dt="2022-09-26T22:16:46.563" v="18"/>
          <ac:spMkLst>
            <pc:docMk/>
            <pc:sldMk cId="1411933687" sldId="258"/>
            <ac:spMk id="64" creationId="{6D8B37B0-0682-433E-BC8D-498C04ABD9A7}"/>
          </ac:spMkLst>
        </pc:spChg>
        <pc:spChg chg="add del">
          <ac:chgData name="Katie Canedo" userId="S::kcanedo2020@fit.edu::a46c4c31-1cb7-46c9-9d34-aaff9a70e210" providerId="AD" clId="Web-{0E01677B-9734-4886-AD62-773D2269BB2F}" dt="2022-09-26T22:16:51.438" v="20"/>
          <ac:spMkLst>
            <pc:docMk/>
            <pc:sldMk cId="1411933687" sldId="258"/>
            <ac:spMk id="66" creationId="{352BEC0E-22F8-46D0-9632-375DB541B06C}"/>
          </ac:spMkLst>
        </pc:spChg>
        <pc:spChg chg="add del">
          <ac:chgData name="Katie Canedo" userId="S::kcanedo2020@fit.edu::a46c4c31-1cb7-46c9-9d34-aaff9a70e210" providerId="AD" clId="Web-{0E01677B-9734-4886-AD62-773D2269BB2F}" dt="2022-09-26T22:16:51.438" v="20"/>
          <ac:spMkLst>
            <pc:docMk/>
            <pc:sldMk cId="1411933687" sldId="258"/>
            <ac:spMk id="67" creationId="{3FCFB1DE-0B7E-48CC-BA90-B2AB0889F9D6}"/>
          </ac:spMkLst>
        </pc:spChg>
        <pc:spChg chg="add">
          <ac:chgData name="Katie Canedo" userId="S::kcanedo2020@fit.edu::a46c4c31-1cb7-46c9-9d34-aaff9a70e210" providerId="AD" clId="Web-{0E01677B-9734-4886-AD62-773D2269BB2F}" dt="2022-09-26T22:16:51.454" v="21"/>
          <ac:spMkLst>
            <pc:docMk/>
            <pc:sldMk cId="1411933687" sldId="258"/>
            <ac:spMk id="69" creationId="{72D05657-94EE-4B2D-BC1B-A1D065063658}"/>
          </ac:spMkLst>
        </pc:spChg>
        <pc:spChg chg="add">
          <ac:chgData name="Katie Canedo" userId="S::kcanedo2020@fit.edu::a46c4c31-1cb7-46c9-9d34-aaff9a70e210" providerId="AD" clId="Web-{0E01677B-9734-4886-AD62-773D2269BB2F}" dt="2022-09-26T22:16:51.454" v="21"/>
          <ac:spMkLst>
            <pc:docMk/>
            <pc:sldMk cId="1411933687" sldId="258"/>
            <ac:spMk id="70" creationId="{7586665A-47B3-4AEE-BC94-15D89FF706B3}"/>
          </ac:spMkLst>
        </pc:spChg>
        <pc:grpChg chg="add del">
          <ac:chgData name="Katie Canedo" userId="S::kcanedo2020@fit.edu::a46c4c31-1cb7-46c9-9d34-aaff9a70e210" providerId="AD" clId="Web-{0E01677B-9734-4886-AD62-773D2269BB2F}" dt="2022-09-26T22:16:42.438" v="16"/>
          <ac:grpSpMkLst>
            <pc:docMk/>
            <pc:sldMk cId="1411933687" sldId="258"/>
            <ac:grpSpMk id="51" creationId="{1DE889C7-FAD6-4397-98E2-05D503484459}"/>
          </ac:grpSpMkLst>
        </pc:grpChg>
        <pc:picChg chg="mod ord">
          <ac:chgData name="Katie Canedo" userId="S::kcanedo2020@fit.edu::a46c4c31-1cb7-46c9-9d34-aaff9a70e210" providerId="AD" clId="Web-{0E01677B-9734-4886-AD62-773D2269BB2F}" dt="2022-09-26T22:16:51.454" v="21"/>
          <ac:picMkLst>
            <pc:docMk/>
            <pc:sldMk cId="1411933687" sldId="258"/>
            <ac:picMk id="4" creationId="{BA421484-E019-9784-D4B5-C5420453BB0C}"/>
          </ac:picMkLst>
        </pc:picChg>
        <pc:picChg chg="add mod ord">
          <ac:chgData name="Katie Canedo" userId="S::kcanedo2020@fit.edu::a46c4c31-1cb7-46c9-9d34-aaff9a70e210" providerId="AD" clId="Web-{0E01677B-9734-4886-AD62-773D2269BB2F}" dt="2022-09-26T22:16:51.454" v="21"/>
          <ac:picMkLst>
            <pc:docMk/>
            <pc:sldMk cId="1411933687" sldId="258"/>
            <ac:picMk id="5" creationId="{6261A3EA-CFA1-5805-5F7D-7D98CE5F4FFD}"/>
          </ac:picMkLst>
        </pc:picChg>
        <pc:picChg chg="del">
          <ac:chgData name="Katie Canedo" userId="S::kcanedo2020@fit.edu::a46c4c31-1cb7-46c9-9d34-aaff9a70e210" providerId="AD" clId="Web-{0E01677B-9734-4886-AD62-773D2269BB2F}" dt="2022-09-26T22:16:14.546" v="10"/>
          <ac:picMkLst>
            <pc:docMk/>
            <pc:sldMk cId="1411933687" sldId="258"/>
            <ac:picMk id="6" creationId="{024370FB-4D2F-C452-A203-FD93351F2357}"/>
          </ac:picMkLst>
        </pc:picChg>
        <pc:picChg chg="del">
          <ac:chgData name="Katie Canedo" userId="S::kcanedo2020@fit.edu::a46c4c31-1cb7-46c9-9d34-aaff9a70e210" providerId="AD" clId="Web-{0E01677B-9734-4886-AD62-773D2269BB2F}" dt="2022-09-26T22:16:23.109" v="12"/>
          <ac:picMkLst>
            <pc:docMk/>
            <pc:sldMk cId="1411933687" sldId="258"/>
            <ac:picMk id="8" creationId="{92EB04D6-768F-49EB-2A6C-4B95F432AA88}"/>
          </ac:picMkLst>
        </pc:picChg>
      </pc:sldChg>
      <pc:sldChg chg="modSp">
        <pc:chgData name="Katie Canedo" userId="S::kcanedo2020@fit.edu::a46c4c31-1cb7-46c9-9d34-aaff9a70e210" providerId="AD" clId="Web-{0E01677B-9734-4886-AD62-773D2269BB2F}" dt="2022-09-26T22:16:08.873" v="9" actId="20577"/>
        <pc:sldMkLst>
          <pc:docMk/>
          <pc:sldMk cId="3340329805" sldId="265"/>
        </pc:sldMkLst>
        <pc:spChg chg="mod">
          <ac:chgData name="Katie Canedo" userId="S::kcanedo2020@fit.edu::a46c4c31-1cb7-46c9-9d34-aaff9a70e210" providerId="AD" clId="Web-{0E01677B-9734-4886-AD62-773D2269BB2F}" dt="2022-09-26T22:16:08.873" v="9" actId="20577"/>
          <ac:spMkLst>
            <pc:docMk/>
            <pc:sldMk cId="3340329805" sldId="265"/>
            <ac:spMk id="3" creationId="{A2CDB80C-E438-483F-D6C8-5732D8A49F76}"/>
          </ac:spMkLst>
        </pc:spChg>
      </pc:sldChg>
    </pc:docChg>
  </pc:docChgLst>
  <pc:docChgLst>
    <pc:chgData name="Katie Canedo" userId="S::kcanedo2020@fit.edu::a46c4c31-1cb7-46c9-9d34-aaff9a70e210" providerId="AD" clId="Web-{649237A4-6AB3-4487-90D1-47297850A93B}"/>
    <pc:docChg chg="addSld modSld sldOrd">
      <pc:chgData name="Katie Canedo" userId="S::kcanedo2020@fit.edu::a46c4c31-1cb7-46c9-9d34-aaff9a70e210" providerId="AD" clId="Web-{649237A4-6AB3-4487-90D1-47297850A93B}" dt="2022-09-07T21:38:01.259" v="726" actId="1076"/>
      <pc:docMkLst>
        <pc:docMk/>
      </pc:docMkLst>
      <pc:sldChg chg="addSp delSp modSp mod setBg">
        <pc:chgData name="Katie Canedo" userId="S::kcanedo2020@fit.edu::a46c4c31-1cb7-46c9-9d34-aaff9a70e210" providerId="AD" clId="Web-{649237A4-6AB3-4487-90D1-47297850A93B}" dt="2022-09-07T21:37:29.993" v="724" actId="20577"/>
        <pc:sldMkLst>
          <pc:docMk/>
          <pc:sldMk cId="109857222" sldId="256"/>
        </pc:sldMkLst>
        <pc:spChg chg="del">
          <ac:chgData name="Katie Canedo" userId="S::kcanedo2020@fit.edu::a46c4c31-1cb7-46c9-9d34-aaff9a70e210" providerId="AD" clId="Web-{649237A4-6AB3-4487-90D1-47297850A93B}" dt="2022-09-07T20:36:06.977" v="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Katie Canedo" userId="S::kcanedo2020@fit.edu::a46c4c31-1cb7-46c9-9d34-aaff9a70e210" providerId="AD" clId="Web-{649237A4-6AB3-4487-90D1-47297850A93B}" dt="2022-09-07T21:37:29.993" v="724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Katie Canedo" userId="S::kcanedo2020@fit.edu::a46c4c31-1cb7-46c9-9d34-aaff9a70e210" providerId="AD" clId="Web-{649237A4-6AB3-4487-90D1-47297850A93B}" dt="2022-09-07T20:36:12.946" v="3"/>
          <ac:spMkLst>
            <pc:docMk/>
            <pc:sldMk cId="109857222" sldId="256"/>
            <ac:spMk id="9" creationId="{23D09407-53BC-485E-B4CE-BC5E4FC4B25B}"/>
          </ac:spMkLst>
        </pc:spChg>
        <pc:spChg chg="add">
          <ac:chgData name="Katie Canedo" userId="S::kcanedo2020@fit.edu::a46c4c31-1cb7-46c9-9d34-aaff9a70e210" providerId="AD" clId="Web-{649237A4-6AB3-4487-90D1-47297850A93B}" dt="2022-09-07T20:36:12.946" v="3"/>
          <ac:spMkLst>
            <pc:docMk/>
            <pc:sldMk cId="109857222" sldId="256"/>
            <ac:spMk id="11" creationId="{921DB988-49FC-4608-B0A2-E2F3A4019041}"/>
          </ac:spMkLst>
        </pc:spChg>
        <pc:grpChg chg="add">
          <ac:chgData name="Katie Canedo" userId="S::kcanedo2020@fit.edu::a46c4c31-1cb7-46c9-9d34-aaff9a70e210" providerId="AD" clId="Web-{649237A4-6AB3-4487-90D1-47297850A93B}" dt="2022-09-07T20:36:12.946" v="3"/>
          <ac:grpSpMkLst>
            <pc:docMk/>
            <pc:sldMk cId="109857222" sldId="256"/>
            <ac:grpSpMk id="13" creationId="{E9B930FD-8671-4C4C-ADCF-73AC1D0CD417}"/>
          </ac:grpSpMkLst>
        </pc:grpChg>
        <pc:grpChg chg="add">
          <ac:chgData name="Katie Canedo" userId="S::kcanedo2020@fit.edu::a46c4c31-1cb7-46c9-9d34-aaff9a70e210" providerId="AD" clId="Web-{649237A4-6AB3-4487-90D1-47297850A93B}" dt="2022-09-07T20:36:12.946" v="3"/>
          <ac:grpSpMkLst>
            <pc:docMk/>
            <pc:sldMk cId="109857222" sldId="256"/>
            <ac:grpSpMk id="19" creationId="{383C2651-AE0C-4AE4-8725-E2F9414FE219}"/>
          </ac:grpSpMkLst>
        </pc:grpChg>
        <pc:picChg chg="add mod">
          <ac:chgData name="Katie Canedo" userId="S::kcanedo2020@fit.edu::a46c4c31-1cb7-46c9-9d34-aaff9a70e210" providerId="AD" clId="Web-{649237A4-6AB3-4487-90D1-47297850A93B}" dt="2022-09-07T20:36:44.884" v="10" actId="1076"/>
          <ac:picMkLst>
            <pc:docMk/>
            <pc:sldMk cId="109857222" sldId="256"/>
            <ac:picMk id="4" creationId="{7D7E5502-A0DC-07AA-6C86-433700BBEF9A}"/>
          </ac:picMkLst>
        </pc:picChg>
      </pc:sldChg>
      <pc:sldChg chg="addSp modSp new modNotes">
        <pc:chgData name="Katie Canedo" userId="S::kcanedo2020@fit.edu::a46c4c31-1cb7-46c9-9d34-aaff9a70e210" providerId="AD" clId="Web-{649237A4-6AB3-4487-90D1-47297850A93B}" dt="2022-09-07T21:28:10.697" v="665"/>
        <pc:sldMkLst>
          <pc:docMk/>
          <pc:sldMk cId="3643127039" sldId="257"/>
        </pc:sldMkLst>
        <pc:spChg chg="mod">
          <ac:chgData name="Katie Canedo" userId="S::kcanedo2020@fit.edu::a46c4c31-1cb7-46c9-9d34-aaff9a70e210" providerId="AD" clId="Web-{649237A4-6AB3-4487-90D1-47297850A93B}" dt="2022-09-07T20:41:24.391" v="80" actId="20577"/>
          <ac:spMkLst>
            <pc:docMk/>
            <pc:sldMk cId="3643127039" sldId="257"/>
            <ac:spMk id="2" creationId="{2D170679-5C72-DAEE-5098-D561E44AC28C}"/>
          </ac:spMkLst>
        </pc:spChg>
        <pc:spChg chg="mod">
          <ac:chgData name="Katie Canedo" userId="S::kcanedo2020@fit.edu::a46c4c31-1cb7-46c9-9d34-aaff9a70e210" providerId="AD" clId="Web-{649237A4-6AB3-4487-90D1-47297850A93B}" dt="2022-09-07T21:08:43.199" v="522" actId="20577"/>
          <ac:spMkLst>
            <pc:docMk/>
            <pc:sldMk cId="3643127039" sldId="257"/>
            <ac:spMk id="3" creationId="{E7C52AB7-23CE-A856-B8D3-BE0C12025E41}"/>
          </ac:spMkLst>
        </pc:spChg>
        <pc:picChg chg="add mod">
          <ac:chgData name="Katie Canedo" userId="S::kcanedo2020@fit.edu::a46c4c31-1cb7-46c9-9d34-aaff9a70e210" providerId="AD" clId="Web-{649237A4-6AB3-4487-90D1-47297850A93B}" dt="2022-09-07T21:12:24.705" v="542" actId="1076"/>
          <ac:picMkLst>
            <pc:docMk/>
            <pc:sldMk cId="3643127039" sldId="257"/>
            <ac:picMk id="4" creationId="{48D67B2B-3AF1-EEDC-E275-341D70E74A62}"/>
          </ac:picMkLst>
        </pc:picChg>
      </pc:sldChg>
      <pc:sldChg chg="addSp delSp modSp add mod ord setBg modNotes">
        <pc:chgData name="Katie Canedo" userId="S::kcanedo2020@fit.edu::a46c4c31-1cb7-46c9-9d34-aaff9a70e210" providerId="AD" clId="Web-{649237A4-6AB3-4487-90D1-47297850A93B}" dt="2022-09-07T21:38:01.259" v="726" actId="1076"/>
        <pc:sldMkLst>
          <pc:docMk/>
          <pc:sldMk cId="1411933687" sldId="258"/>
        </pc:sldMkLst>
        <pc:spChg chg="mod">
          <ac:chgData name="Katie Canedo" userId="S::kcanedo2020@fit.edu::a46c4c31-1cb7-46c9-9d34-aaff9a70e210" providerId="AD" clId="Web-{649237A4-6AB3-4487-90D1-47297850A93B}" dt="2022-09-07T21:30:25.107" v="674"/>
          <ac:spMkLst>
            <pc:docMk/>
            <pc:sldMk cId="1411933687" sldId="258"/>
            <ac:spMk id="2" creationId="{2D170679-5C72-DAEE-5098-D561E44AC28C}"/>
          </ac:spMkLst>
        </pc:spChg>
        <pc:spChg chg="mod">
          <ac:chgData name="Katie Canedo" userId="S::kcanedo2020@fit.edu::a46c4c31-1cb7-46c9-9d34-aaff9a70e210" providerId="AD" clId="Web-{649237A4-6AB3-4487-90D1-47297850A93B}" dt="2022-09-07T21:30:25.107" v="674"/>
          <ac:spMkLst>
            <pc:docMk/>
            <pc:sldMk cId="1411933687" sldId="258"/>
            <ac:spMk id="3" creationId="{E7C52AB7-23CE-A856-B8D3-BE0C12025E41}"/>
          </ac:spMkLst>
        </pc:spChg>
        <pc:spChg chg="add del">
          <ac:chgData name="Katie Canedo" userId="S::kcanedo2020@fit.edu::a46c4c31-1cb7-46c9-9d34-aaff9a70e210" providerId="AD" clId="Web-{649237A4-6AB3-4487-90D1-47297850A93B}" dt="2022-09-07T21:30:25.107" v="674"/>
          <ac:spMkLst>
            <pc:docMk/>
            <pc:sldMk cId="1411933687" sldId="258"/>
            <ac:spMk id="10" creationId="{D4993743-B10A-433C-9996-3035D2C3ABC6}"/>
          </ac:spMkLst>
        </pc:spChg>
        <pc:spChg chg="add del">
          <ac:chgData name="Katie Canedo" userId="S::kcanedo2020@fit.edu::a46c4c31-1cb7-46c9-9d34-aaff9a70e210" providerId="AD" clId="Web-{649237A4-6AB3-4487-90D1-47297850A93B}" dt="2022-09-07T21:30:25.107" v="674"/>
          <ac:spMkLst>
            <pc:docMk/>
            <pc:sldMk cId="1411933687" sldId="258"/>
            <ac:spMk id="12" creationId="{BB3B8946-A0AA-42D4-8A24-639DC6EA170E}"/>
          </ac:spMkLst>
        </pc:spChg>
        <pc:spChg chg="add del">
          <ac:chgData name="Katie Canedo" userId="S::kcanedo2020@fit.edu::a46c4c31-1cb7-46c9-9d34-aaff9a70e210" providerId="AD" clId="Web-{649237A4-6AB3-4487-90D1-47297850A93B}" dt="2022-09-07T21:30:25.107" v="674"/>
          <ac:spMkLst>
            <pc:docMk/>
            <pc:sldMk cId="1411933687" sldId="258"/>
            <ac:spMk id="14" creationId="{AB1038E6-06EF-4DCB-B52E-D3825C50F7C6}"/>
          </ac:spMkLst>
        </pc:spChg>
        <pc:spChg chg="add del">
          <ac:chgData name="Katie Canedo" userId="S::kcanedo2020@fit.edu::a46c4c31-1cb7-46c9-9d34-aaff9a70e210" providerId="AD" clId="Web-{649237A4-6AB3-4487-90D1-47297850A93B}" dt="2022-09-07T21:30:25.107" v="674"/>
          <ac:spMkLst>
            <pc:docMk/>
            <pc:sldMk cId="1411933687" sldId="258"/>
            <ac:spMk id="16" creationId="{5C7EF35C-8B7D-4026-8F09-8B2B2250579B}"/>
          </ac:spMkLst>
        </pc:spChg>
        <pc:spChg chg="add del">
          <ac:chgData name="Katie Canedo" userId="S::kcanedo2020@fit.edu::a46c4c31-1cb7-46c9-9d34-aaff9a70e210" providerId="AD" clId="Web-{649237A4-6AB3-4487-90D1-47297850A93B}" dt="2022-09-07T21:30:25.107" v="674"/>
          <ac:spMkLst>
            <pc:docMk/>
            <pc:sldMk cId="1411933687" sldId="258"/>
            <ac:spMk id="18" creationId="{5F24A71D-C0A9-49AC-B2D1-5A9EA2BD383E}"/>
          </ac:spMkLst>
        </pc:spChg>
        <pc:spChg chg="add del">
          <ac:chgData name="Katie Canedo" userId="S::kcanedo2020@fit.edu::a46c4c31-1cb7-46c9-9d34-aaff9a70e210" providerId="AD" clId="Web-{649237A4-6AB3-4487-90D1-47297850A93B}" dt="2022-09-07T21:30:25.107" v="674"/>
          <ac:spMkLst>
            <pc:docMk/>
            <pc:sldMk cId="1411933687" sldId="258"/>
            <ac:spMk id="20" creationId="{14280C55-570C-4284-9850-B2BA33DB6726}"/>
          </ac:spMkLst>
        </pc:spChg>
        <pc:spChg chg="add del">
          <ac:chgData name="Katie Canedo" userId="S::kcanedo2020@fit.edu::a46c4c31-1cb7-46c9-9d34-aaff9a70e210" providerId="AD" clId="Web-{649237A4-6AB3-4487-90D1-47297850A93B}" dt="2022-09-07T21:30:25.107" v="673"/>
          <ac:spMkLst>
            <pc:docMk/>
            <pc:sldMk cId="1411933687" sldId="258"/>
            <ac:spMk id="25" creationId="{49B9E8A9-352D-4DCB-9485-C777000D4979}"/>
          </ac:spMkLst>
        </pc:spChg>
        <pc:spChg chg="add del">
          <ac:chgData name="Katie Canedo" userId="S::kcanedo2020@fit.edu::a46c4c31-1cb7-46c9-9d34-aaff9a70e210" providerId="AD" clId="Web-{649237A4-6AB3-4487-90D1-47297850A93B}" dt="2022-09-07T21:30:25.107" v="673"/>
          <ac:spMkLst>
            <pc:docMk/>
            <pc:sldMk cId="1411933687" sldId="258"/>
            <ac:spMk id="27" creationId="{C2A9B0E5-C2C1-4B85-99A9-117A659D5FE0}"/>
          </ac:spMkLst>
        </pc:spChg>
        <pc:spChg chg="add del">
          <ac:chgData name="Katie Canedo" userId="S::kcanedo2020@fit.edu::a46c4c31-1cb7-46c9-9d34-aaff9a70e210" providerId="AD" clId="Web-{649237A4-6AB3-4487-90D1-47297850A93B}" dt="2022-09-07T21:30:25.107" v="673"/>
          <ac:spMkLst>
            <pc:docMk/>
            <pc:sldMk cId="1411933687" sldId="258"/>
            <ac:spMk id="29" creationId="{3A8AEACA-9535-4BE8-A91B-8BE82BA54751}"/>
          </ac:spMkLst>
        </pc:spChg>
        <pc:spChg chg="add">
          <ac:chgData name="Katie Canedo" userId="S::kcanedo2020@fit.edu::a46c4c31-1cb7-46c9-9d34-aaff9a70e210" providerId="AD" clId="Web-{649237A4-6AB3-4487-90D1-47297850A93B}" dt="2022-09-07T21:30:25.107" v="674"/>
          <ac:spMkLst>
            <pc:docMk/>
            <pc:sldMk cId="1411933687" sldId="258"/>
            <ac:spMk id="31" creationId="{352BEC0E-22F8-46D0-9632-375DB541B06C}"/>
          </ac:spMkLst>
        </pc:spChg>
        <pc:spChg chg="add">
          <ac:chgData name="Katie Canedo" userId="S::kcanedo2020@fit.edu::a46c4c31-1cb7-46c9-9d34-aaff9a70e210" providerId="AD" clId="Web-{649237A4-6AB3-4487-90D1-47297850A93B}" dt="2022-09-07T21:30:25.107" v="674"/>
          <ac:spMkLst>
            <pc:docMk/>
            <pc:sldMk cId="1411933687" sldId="258"/>
            <ac:spMk id="32" creationId="{3FCFB1DE-0B7E-48CC-BA90-B2AB0889F9D6}"/>
          </ac:spMkLst>
        </pc:spChg>
        <pc:picChg chg="add del mod ord">
          <ac:chgData name="Katie Canedo" userId="S::kcanedo2020@fit.edu::a46c4c31-1cb7-46c9-9d34-aaff9a70e210" providerId="AD" clId="Web-{649237A4-6AB3-4487-90D1-47297850A93B}" dt="2022-09-07T21:38:01.259" v="726" actId="1076"/>
          <ac:picMkLst>
            <pc:docMk/>
            <pc:sldMk cId="1411933687" sldId="258"/>
            <ac:picMk id="4" creationId="{BA421484-E019-9784-D4B5-C5420453BB0C}"/>
          </ac:picMkLst>
        </pc:picChg>
        <pc:picChg chg="add del mod ord">
          <ac:chgData name="Katie Canedo" userId="S::kcanedo2020@fit.edu::a46c4c31-1cb7-46c9-9d34-aaff9a70e210" providerId="AD" clId="Web-{649237A4-6AB3-4487-90D1-47297850A93B}" dt="2022-09-07T21:32:19.454" v="675"/>
          <ac:picMkLst>
            <pc:docMk/>
            <pc:sldMk cId="1411933687" sldId="258"/>
            <ac:picMk id="5" creationId="{40E3F4FA-6E01-15C8-1280-0DB4F15EAA7D}"/>
          </ac:picMkLst>
        </pc:picChg>
      </pc:sldChg>
      <pc:sldChg chg="addSp delSp modSp add modNotes">
        <pc:chgData name="Katie Canedo" userId="S::kcanedo2020@fit.edu::a46c4c31-1cb7-46c9-9d34-aaff9a70e210" providerId="AD" clId="Web-{649237A4-6AB3-4487-90D1-47297850A93B}" dt="2022-09-07T21:28:28.385" v="669"/>
        <pc:sldMkLst>
          <pc:docMk/>
          <pc:sldMk cId="752595534" sldId="259"/>
        </pc:sldMkLst>
        <pc:spChg chg="mod">
          <ac:chgData name="Katie Canedo" userId="S::kcanedo2020@fit.edu::a46c4c31-1cb7-46c9-9d34-aaff9a70e210" providerId="AD" clId="Web-{649237A4-6AB3-4487-90D1-47297850A93B}" dt="2022-09-07T21:19:46.403" v="554"/>
          <ac:spMkLst>
            <pc:docMk/>
            <pc:sldMk cId="752595534" sldId="259"/>
            <ac:spMk id="2" creationId="{2D170679-5C72-DAEE-5098-D561E44AC28C}"/>
          </ac:spMkLst>
        </pc:spChg>
        <pc:spChg chg="mod">
          <ac:chgData name="Katie Canedo" userId="S::kcanedo2020@fit.edu::a46c4c31-1cb7-46c9-9d34-aaff9a70e210" providerId="AD" clId="Web-{649237A4-6AB3-4487-90D1-47297850A93B}" dt="2022-09-07T21:19:46.403" v="554"/>
          <ac:spMkLst>
            <pc:docMk/>
            <pc:sldMk cId="752595534" sldId="259"/>
            <ac:spMk id="3" creationId="{E7C52AB7-23CE-A856-B8D3-BE0C12025E41}"/>
          </ac:spMkLst>
        </pc:spChg>
        <pc:spChg chg="del">
          <ac:chgData name="Katie Canedo" userId="S::kcanedo2020@fit.edu::a46c4c31-1cb7-46c9-9d34-aaff9a70e210" providerId="AD" clId="Web-{649237A4-6AB3-4487-90D1-47297850A93B}" dt="2022-09-07T21:19:46.403" v="554"/>
          <ac:spMkLst>
            <pc:docMk/>
            <pc:sldMk cId="752595534" sldId="259"/>
            <ac:spMk id="9" creationId="{5E39A796-BE83-48B1-B33F-35C4A32AAB57}"/>
          </ac:spMkLst>
        </pc:spChg>
        <pc:spChg chg="del">
          <ac:chgData name="Katie Canedo" userId="S::kcanedo2020@fit.edu::a46c4c31-1cb7-46c9-9d34-aaff9a70e210" providerId="AD" clId="Web-{649237A4-6AB3-4487-90D1-47297850A93B}" dt="2022-09-07T21:19:46.403" v="554"/>
          <ac:spMkLst>
            <pc:docMk/>
            <pc:sldMk cId="752595534" sldId="259"/>
            <ac:spMk id="11" creationId="{72F84B47-E267-4194-8194-831DB7B5547F}"/>
          </ac:spMkLst>
        </pc:spChg>
        <pc:spChg chg="add">
          <ac:chgData name="Katie Canedo" userId="S::kcanedo2020@fit.edu::a46c4c31-1cb7-46c9-9d34-aaff9a70e210" providerId="AD" clId="Web-{649237A4-6AB3-4487-90D1-47297850A93B}" dt="2022-09-07T21:19:46.403" v="554"/>
          <ac:spMkLst>
            <pc:docMk/>
            <pc:sldMk cId="752595534" sldId="259"/>
            <ac:spMk id="16" creationId="{352BEC0E-22F8-46D0-9632-375DB541B06C}"/>
          </ac:spMkLst>
        </pc:spChg>
        <pc:spChg chg="add">
          <ac:chgData name="Katie Canedo" userId="S::kcanedo2020@fit.edu::a46c4c31-1cb7-46c9-9d34-aaff9a70e210" providerId="AD" clId="Web-{649237A4-6AB3-4487-90D1-47297850A93B}" dt="2022-09-07T21:19:46.403" v="554"/>
          <ac:spMkLst>
            <pc:docMk/>
            <pc:sldMk cId="752595534" sldId="259"/>
            <ac:spMk id="18" creationId="{3FCFB1DE-0B7E-48CC-BA90-B2AB0889F9D6}"/>
          </ac:spMkLst>
        </pc:spChg>
        <pc:picChg chg="mod">
          <ac:chgData name="Katie Canedo" userId="S::kcanedo2020@fit.edu::a46c4c31-1cb7-46c9-9d34-aaff9a70e210" providerId="AD" clId="Web-{649237A4-6AB3-4487-90D1-47297850A93B}" dt="2022-09-07T21:19:46.403" v="554"/>
          <ac:picMkLst>
            <pc:docMk/>
            <pc:sldMk cId="752595534" sldId="259"/>
            <ac:picMk id="4" creationId="{63E4C4DC-BE23-1C28-CBEB-8D3D66B91A58}"/>
          </ac:picMkLst>
        </pc:picChg>
        <pc:picChg chg="add mod">
          <ac:chgData name="Katie Canedo" userId="S::kcanedo2020@fit.edu::a46c4c31-1cb7-46c9-9d34-aaff9a70e210" providerId="AD" clId="Web-{649237A4-6AB3-4487-90D1-47297850A93B}" dt="2022-09-07T21:19:46.403" v="554"/>
          <ac:picMkLst>
            <pc:docMk/>
            <pc:sldMk cId="752595534" sldId="259"/>
            <ac:picMk id="5" creationId="{72D6F3C3-8F59-7F53-689F-02DD89FC4118}"/>
          </ac:picMkLst>
        </pc:picChg>
      </pc:sldChg>
      <pc:sldChg chg="addSp delSp modSp new mod setBg setClrOvrMap modNotes">
        <pc:chgData name="Katie Canedo" userId="S::kcanedo2020@fit.edu::a46c4c31-1cb7-46c9-9d34-aaff9a70e210" providerId="AD" clId="Web-{649237A4-6AB3-4487-90D1-47297850A93B}" dt="2022-09-07T21:35:04.146" v="722" actId="14100"/>
        <pc:sldMkLst>
          <pc:docMk/>
          <pc:sldMk cId="89165925" sldId="260"/>
        </pc:sldMkLst>
        <pc:spChg chg="mod ord">
          <ac:chgData name="Katie Canedo" userId="S::kcanedo2020@fit.edu::a46c4c31-1cb7-46c9-9d34-aaff9a70e210" providerId="AD" clId="Web-{649237A4-6AB3-4487-90D1-47297850A93B}" dt="2022-09-07T21:27:52.353" v="653"/>
          <ac:spMkLst>
            <pc:docMk/>
            <pc:sldMk cId="89165925" sldId="260"/>
            <ac:spMk id="2" creationId="{D9BB090B-54B1-3725-3DA5-42599266EBBB}"/>
          </ac:spMkLst>
        </pc:spChg>
        <pc:spChg chg="add mod">
          <ac:chgData name="Katie Canedo" userId="S::kcanedo2020@fit.edu::a46c4c31-1cb7-46c9-9d34-aaff9a70e210" providerId="AD" clId="Web-{649237A4-6AB3-4487-90D1-47297850A93B}" dt="2022-09-07T21:34:51.317" v="713" actId="1076"/>
          <ac:spMkLst>
            <pc:docMk/>
            <pc:sldMk cId="89165925" sldId="260"/>
            <ac:spMk id="4" creationId="{22CA8563-7DE8-1D89-5325-EC055CF7F5A7}"/>
          </ac:spMkLst>
        </pc:spChg>
        <pc:spChg chg="add mod">
          <ac:chgData name="Katie Canedo" userId="S::kcanedo2020@fit.edu::a46c4c31-1cb7-46c9-9d34-aaff9a70e210" providerId="AD" clId="Web-{649237A4-6AB3-4487-90D1-47297850A93B}" dt="2022-09-07T21:34:51.380" v="718" actId="1076"/>
          <ac:spMkLst>
            <pc:docMk/>
            <pc:sldMk cId="89165925" sldId="260"/>
            <ac:spMk id="6" creationId="{75050687-A159-5BEE-A662-AEF3EA577DF2}"/>
          </ac:spMkLst>
        </pc:spChg>
        <pc:spChg chg="add mod">
          <ac:chgData name="Katie Canedo" userId="S::kcanedo2020@fit.edu::a46c4c31-1cb7-46c9-9d34-aaff9a70e210" providerId="AD" clId="Web-{649237A4-6AB3-4487-90D1-47297850A93B}" dt="2022-09-07T21:34:51.380" v="717" actId="1076"/>
          <ac:spMkLst>
            <pc:docMk/>
            <pc:sldMk cId="89165925" sldId="260"/>
            <ac:spMk id="7" creationId="{D4D31B84-FE97-E693-4C07-56F71BD71E9D}"/>
          </ac:spMkLst>
        </pc:spChg>
        <pc:spChg chg="add mod ord">
          <ac:chgData name="Katie Canedo" userId="S::kcanedo2020@fit.edu::a46c4c31-1cb7-46c9-9d34-aaff9a70e210" providerId="AD" clId="Web-{649237A4-6AB3-4487-90D1-47297850A93B}" dt="2022-09-07T21:34:51.317" v="714" actId="1076"/>
          <ac:spMkLst>
            <pc:docMk/>
            <pc:sldMk cId="89165925" sldId="260"/>
            <ac:spMk id="8" creationId="{86F2C3E4-6E2D-723C-F755-7162CB873EF9}"/>
          </ac:spMkLst>
        </pc:spChg>
        <pc:spChg chg="add">
          <ac:chgData name="Katie Canedo" userId="S::kcanedo2020@fit.edu::a46c4c31-1cb7-46c9-9d34-aaff9a70e210" providerId="AD" clId="Web-{649237A4-6AB3-4487-90D1-47297850A93B}" dt="2022-09-07T21:27:52.353" v="653"/>
          <ac:spMkLst>
            <pc:docMk/>
            <pc:sldMk cId="89165925" sldId="260"/>
            <ac:spMk id="19" creationId="{13DCC859-0434-4BB8-B6C5-09C88AE698FB}"/>
          </ac:spMkLst>
        </pc:spChg>
        <pc:spChg chg="add">
          <ac:chgData name="Katie Canedo" userId="S::kcanedo2020@fit.edu::a46c4c31-1cb7-46c9-9d34-aaff9a70e210" providerId="AD" clId="Web-{649237A4-6AB3-4487-90D1-47297850A93B}" dt="2022-09-07T21:27:52.353" v="653"/>
          <ac:spMkLst>
            <pc:docMk/>
            <pc:sldMk cId="89165925" sldId="260"/>
            <ac:spMk id="20" creationId="{3B0DF90E-6BAD-4E82-8FDF-717C9A357378}"/>
          </ac:spMkLst>
        </pc:spChg>
        <pc:spChg chg="add">
          <ac:chgData name="Katie Canedo" userId="S::kcanedo2020@fit.edu::a46c4c31-1cb7-46c9-9d34-aaff9a70e210" providerId="AD" clId="Web-{649237A4-6AB3-4487-90D1-47297850A93B}" dt="2022-09-07T21:27:52.353" v="653"/>
          <ac:spMkLst>
            <pc:docMk/>
            <pc:sldMk cId="89165925" sldId="260"/>
            <ac:spMk id="21" creationId="{08E7ACFB-B791-4C23-8B17-013FEDC09A89}"/>
          </ac:spMkLst>
        </pc:spChg>
        <pc:picChg chg="add del mod">
          <ac:chgData name="Katie Canedo" userId="S::kcanedo2020@fit.edu::a46c4c31-1cb7-46c9-9d34-aaff9a70e210" providerId="AD" clId="Web-{649237A4-6AB3-4487-90D1-47297850A93B}" dt="2022-09-07T21:26:13.382" v="635"/>
          <ac:picMkLst>
            <pc:docMk/>
            <pc:sldMk cId="89165925" sldId="260"/>
            <ac:picMk id="3" creationId="{6F3E70F3-37CB-CC5F-0B6D-BDE3DA6C3751}"/>
          </ac:picMkLst>
        </pc:picChg>
        <pc:picChg chg="add del mod">
          <ac:chgData name="Katie Canedo" userId="S::kcanedo2020@fit.edu::a46c4c31-1cb7-46c9-9d34-aaff9a70e210" providerId="AD" clId="Web-{649237A4-6AB3-4487-90D1-47297850A93B}" dt="2022-09-07T21:22:51.236" v="594"/>
          <ac:picMkLst>
            <pc:docMk/>
            <pc:sldMk cId="89165925" sldId="260"/>
            <ac:picMk id="5" creationId="{3FE1BA78-ED03-1A64-BCE1-5F21AA3B326A}"/>
          </ac:picMkLst>
        </pc:picChg>
        <pc:picChg chg="add mod ord">
          <ac:chgData name="Katie Canedo" userId="S::kcanedo2020@fit.edu::a46c4c31-1cb7-46c9-9d34-aaff9a70e210" providerId="AD" clId="Web-{649237A4-6AB3-4487-90D1-47297850A93B}" dt="2022-09-07T21:34:51.270" v="711" actId="1076"/>
          <ac:picMkLst>
            <pc:docMk/>
            <pc:sldMk cId="89165925" sldId="260"/>
            <ac:picMk id="9" creationId="{A903DD30-9A55-D6CF-92E3-064767A4CDD7}"/>
          </ac:picMkLst>
        </pc:picChg>
        <pc:picChg chg="add mod ord">
          <ac:chgData name="Katie Canedo" userId="S::kcanedo2020@fit.edu::a46c4c31-1cb7-46c9-9d34-aaff9a70e210" providerId="AD" clId="Web-{649237A4-6AB3-4487-90D1-47297850A93B}" dt="2022-09-07T21:34:51.333" v="715" actId="1076"/>
          <ac:picMkLst>
            <pc:docMk/>
            <pc:sldMk cId="89165925" sldId="260"/>
            <ac:picMk id="10" creationId="{761E4B2C-FBDE-F822-715A-B9E821865947}"/>
          </ac:picMkLst>
        </pc:picChg>
        <pc:picChg chg="add mod">
          <ac:chgData name="Katie Canedo" userId="S::kcanedo2020@fit.edu::a46c4c31-1cb7-46c9-9d34-aaff9a70e210" providerId="AD" clId="Web-{649237A4-6AB3-4487-90D1-47297850A93B}" dt="2022-09-07T21:34:51.301" v="712" actId="1076"/>
          <ac:picMkLst>
            <pc:docMk/>
            <pc:sldMk cId="89165925" sldId="260"/>
            <ac:picMk id="11" creationId="{CBC17150-ABED-F2F6-514B-3CEDBB0C6C52}"/>
          </ac:picMkLst>
        </pc:picChg>
        <pc:picChg chg="add mod ord modCrop">
          <ac:chgData name="Katie Canedo" userId="S::kcanedo2020@fit.edu::a46c4c31-1cb7-46c9-9d34-aaff9a70e210" providerId="AD" clId="Web-{649237A4-6AB3-4487-90D1-47297850A93B}" dt="2022-09-07T21:35:04.146" v="722" actId="14100"/>
          <ac:picMkLst>
            <pc:docMk/>
            <pc:sldMk cId="89165925" sldId="260"/>
            <ac:picMk id="12" creationId="{60EB4FD7-6609-72FB-CCC3-72A27FB2913D}"/>
          </ac:picMkLst>
        </pc:picChg>
        <pc:picChg chg="add mod">
          <ac:chgData name="Katie Canedo" userId="S::kcanedo2020@fit.edu::a46c4c31-1cb7-46c9-9d34-aaff9a70e210" providerId="AD" clId="Web-{649237A4-6AB3-4487-90D1-47297850A93B}" dt="2022-09-07T21:34:59.974" v="721" actId="1076"/>
          <ac:picMkLst>
            <pc:docMk/>
            <pc:sldMk cId="89165925" sldId="260"/>
            <ac:picMk id="13" creationId="{8A3D2428-A73D-5431-EC69-E2E4C4CEDFF4}"/>
          </ac:picMkLst>
        </pc:picChg>
        <pc:cxnChg chg="add del">
          <ac:chgData name="Katie Canedo" userId="S::kcanedo2020@fit.edu::a46c4c31-1cb7-46c9-9d34-aaff9a70e210" providerId="AD" clId="Web-{649237A4-6AB3-4487-90D1-47297850A93B}" dt="2022-09-07T21:27:52.353" v="652"/>
          <ac:cxnSpMkLst>
            <pc:docMk/>
            <pc:sldMk cId="89165925" sldId="260"/>
            <ac:cxnSpMk id="17" creationId="{29A9ABB9-3FE5-49D5-B8B3-4489C4CE4F53}"/>
          </ac:cxnSpMkLst>
        </pc:cxnChg>
      </pc:sldChg>
    </pc:docChg>
  </pc:docChgLst>
  <pc:docChgLst>
    <pc:chgData name="Katie Canedo" userId="S::kcanedo2020@fit.edu::a46c4c31-1cb7-46c9-9d34-aaff9a70e210" providerId="AD" clId="Web-{5B86E885-DEEF-4B56-97B1-DFFD8D6F656E}"/>
    <pc:docChg chg="addSld delSld modSld">
      <pc:chgData name="Katie Canedo" userId="S::kcanedo2020@fit.edu::a46c4c31-1cb7-46c9-9d34-aaff9a70e210" providerId="AD" clId="Web-{5B86E885-DEEF-4B56-97B1-DFFD8D6F656E}" dt="2022-09-22T16:09:59.109" v="676" actId="14100"/>
      <pc:docMkLst>
        <pc:docMk/>
      </pc:docMkLst>
      <pc:sldChg chg="modSp">
        <pc:chgData name="Katie Canedo" userId="S::kcanedo2020@fit.edu::a46c4c31-1cb7-46c9-9d34-aaff9a70e210" providerId="AD" clId="Web-{5B86E885-DEEF-4B56-97B1-DFFD8D6F656E}" dt="2022-09-19T21:05:50.270" v="3" actId="20577"/>
        <pc:sldMkLst>
          <pc:docMk/>
          <pc:sldMk cId="109857222" sldId="256"/>
        </pc:sldMkLst>
        <pc:spChg chg="mod">
          <ac:chgData name="Katie Canedo" userId="S::kcanedo2020@fit.edu::a46c4c31-1cb7-46c9-9d34-aaff9a70e210" providerId="AD" clId="Web-{5B86E885-DEEF-4B56-97B1-DFFD8D6F656E}" dt="2022-09-19T21:05:50.270" v="3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Katie Canedo" userId="S::kcanedo2020@fit.edu::a46c4c31-1cb7-46c9-9d34-aaff9a70e210" providerId="AD" clId="Web-{5B86E885-DEEF-4B56-97B1-DFFD8D6F656E}" dt="2022-09-19T21:41:43.061" v="225" actId="20577"/>
        <pc:sldMkLst>
          <pc:docMk/>
          <pc:sldMk cId="3643127039" sldId="257"/>
        </pc:sldMkLst>
        <pc:spChg chg="mod">
          <ac:chgData name="Katie Canedo" userId="S::kcanedo2020@fit.edu::a46c4c31-1cb7-46c9-9d34-aaff9a70e210" providerId="AD" clId="Web-{5B86E885-DEEF-4B56-97B1-DFFD8D6F656E}" dt="2022-09-19T21:41:43.061" v="225" actId="20577"/>
          <ac:spMkLst>
            <pc:docMk/>
            <pc:sldMk cId="3643127039" sldId="257"/>
            <ac:spMk id="3" creationId="{E7C52AB7-23CE-A856-B8D3-BE0C12025E41}"/>
          </ac:spMkLst>
        </pc:spChg>
      </pc:sldChg>
      <pc:sldChg chg="addSp delSp modSp">
        <pc:chgData name="Katie Canedo" userId="S::kcanedo2020@fit.edu::a46c4c31-1cb7-46c9-9d34-aaff9a70e210" providerId="AD" clId="Web-{5B86E885-DEEF-4B56-97B1-DFFD8D6F656E}" dt="2022-09-22T16:09:59.109" v="676" actId="14100"/>
        <pc:sldMkLst>
          <pc:docMk/>
          <pc:sldMk cId="1411933687" sldId="258"/>
        </pc:sldMkLst>
        <pc:spChg chg="mod">
          <ac:chgData name="Katie Canedo" userId="S::kcanedo2020@fit.edu::a46c4c31-1cb7-46c9-9d34-aaff9a70e210" providerId="AD" clId="Web-{5B86E885-DEEF-4B56-97B1-DFFD8D6F656E}" dt="2022-09-22T16:09:54.422" v="675"/>
          <ac:spMkLst>
            <pc:docMk/>
            <pc:sldMk cId="1411933687" sldId="258"/>
            <ac:spMk id="2" creationId="{2D170679-5C72-DAEE-5098-D561E44AC28C}"/>
          </ac:spMkLst>
        </pc:spChg>
        <pc:spChg chg="mod">
          <ac:chgData name="Katie Canedo" userId="S::kcanedo2020@fit.edu::a46c4c31-1cb7-46c9-9d34-aaff9a70e210" providerId="AD" clId="Web-{5B86E885-DEEF-4B56-97B1-DFFD8D6F656E}" dt="2022-09-22T16:09:59.109" v="676" actId="14100"/>
          <ac:spMkLst>
            <pc:docMk/>
            <pc:sldMk cId="1411933687" sldId="258"/>
            <ac:spMk id="3" creationId="{E7C52AB7-23CE-A856-B8D3-BE0C12025E41}"/>
          </ac:spMkLst>
        </pc:spChg>
        <pc:spChg chg="mod ord">
          <ac:chgData name="Katie Canedo" userId="S::kcanedo2020@fit.edu::a46c4c31-1cb7-46c9-9d34-aaff9a70e210" providerId="AD" clId="Web-{5B86E885-DEEF-4B56-97B1-DFFD8D6F656E}" dt="2022-09-22T16:09:54.422" v="675"/>
          <ac:spMkLst>
            <pc:docMk/>
            <pc:sldMk cId="1411933687" sldId="258"/>
            <ac:spMk id="7" creationId="{1B634E2E-AAC6-6FE7-55E9-5DE11911F703}"/>
          </ac:spMkLst>
        </pc:spChg>
        <pc:spChg chg="del">
          <ac:chgData name="Katie Canedo" userId="S::kcanedo2020@fit.edu::a46c4c31-1cb7-46c9-9d34-aaff9a70e210" providerId="AD" clId="Web-{5B86E885-DEEF-4B56-97B1-DFFD8D6F656E}" dt="2022-09-22T16:09:54.422" v="675"/>
          <ac:spMkLst>
            <pc:docMk/>
            <pc:sldMk cId="1411933687" sldId="258"/>
            <ac:spMk id="37" creationId="{5EF17487-C386-4F99-B5EB-4FD3DF4236B2}"/>
          </ac:spMkLst>
        </pc:spChg>
        <pc:spChg chg="del">
          <ac:chgData name="Katie Canedo" userId="S::kcanedo2020@fit.edu::a46c4c31-1cb7-46c9-9d34-aaff9a70e210" providerId="AD" clId="Web-{5B86E885-DEEF-4B56-97B1-DFFD8D6F656E}" dt="2022-09-22T16:09:54.422" v="675"/>
          <ac:spMkLst>
            <pc:docMk/>
            <pc:sldMk cId="1411933687" sldId="258"/>
            <ac:spMk id="39" creationId="{A0DE92DF-4769-4DE9-93FD-EE31271850CA}"/>
          </ac:spMkLst>
        </pc:spChg>
        <pc:spChg chg="add">
          <ac:chgData name="Katie Canedo" userId="S::kcanedo2020@fit.edu::a46c4c31-1cb7-46c9-9d34-aaff9a70e210" providerId="AD" clId="Web-{5B86E885-DEEF-4B56-97B1-DFFD8D6F656E}" dt="2022-09-22T16:09:54.422" v="675"/>
          <ac:spMkLst>
            <pc:docMk/>
            <pc:sldMk cId="1411933687" sldId="258"/>
            <ac:spMk id="44" creationId="{EA9E6440-28AB-43CB-B9F2-B84F6A187783}"/>
          </ac:spMkLst>
        </pc:spChg>
        <pc:picChg chg="mod">
          <ac:chgData name="Katie Canedo" userId="S::kcanedo2020@fit.edu::a46c4c31-1cb7-46c9-9d34-aaff9a70e210" providerId="AD" clId="Web-{5B86E885-DEEF-4B56-97B1-DFFD8D6F656E}" dt="2022-09-22T16:09:54.422" v="675"/>
          <ac:picMkLst>
            <pc:docMk/>
            <pc:sldMk cId="1411933687" sldId="258"/>
            <ac:picMk id="4" creationId="{BA421484-E019-9784-D4B5-C5420453BB0C}"/>
          </ac:picMkLst>
        </pc:picChg>
        <pc:picChg chg="mod ord">
          <ac:chgData name="Katie Canedo" userId="S::kcanedo2020@fit.edu::a46c4c31-1cb7-46c9-9d34-aaff9a70e210" providerId="AD" clId="Web-{5B86E885-DEEF-4B56-97B1-DFFD8D6F656E}" dt="2022-09-22T16:09:54.422" v="675"/>
          <ac:picMkLst>
            <pc:docMk/>
            <pc:sldMk cId="1411933687" sldId="258"/>
            <ac:picMk id="6" creationId="{024370FB-4D2F-C452-A203-FD93351F2357}"/>
          </ac:picMkLst>
        </pc:picChg>
        <pc:picChg chg="add mod">
          <ac:chgData name="Katie Canedo" userId="S::kcanedo2020@fit.edu::a46c4c31-1cb7-46c9-9d34-aaff9a70e210" providerId="AD" clId="Web-{5B86E885-DEEF-4B56-97B1-DFFD8D6F656E}" dt="2022-09-22T16:09:33.343" v="672"/>
          <ac:picMkLst>
            <pc:docMk/>
            <pc:sldMk cId="1411933687" sldId="258"/>
            <ac:picMk id="6" creationId="{92EB04D6-768F-49EB-2A6C-4B95F432AA88}"/>
          </ac:picMkLst>
        </pc:picChg>
        <pc:picChg chg="del">
          <ac:chgData name="Katie Canedo" userId="S::kcanedo2020@fit.edu::a46c4c31-1cb7-46c9-9d34-aaff9a70e210" providerId="AD" clId="Web-{5B86E885-DEEF-4B56-97B1-DFFD8D6F656E}" dt="2022-09-19T21:05:53.192" v="4"/>
          <ac:picMkLst>
            <pc:docMk/>
            <pc:sldMk cId="1411933687" sldId="258"/>
            <ac:picMk id="7" creationId="{0E0D9BBF-7196-94A5-3BFE-E06C5B2AE0A6}"/>
          </ac:picMkLst>
        </pc:picChg>
        <pc:picChg chg="mod">
          <ac:chgData name="Katie Canedo" userId="S::kcanedo2020@fit.edu::a46c4c31-1cb7-46c9-9d34-aaff9a70e210" providerId="AD" clId="Web-{5B86E885-DEEF-4B56-97B1-DFFD8D6F656E}" dt="2022-09-22T16:09:54.422" v="675"/>
          <ac:picMkLst>
            <pc:docMk/>
            <pc:sldMk cId="1411933687" sldId="258"/>
            <ac:picMk id="8" creationId="{92EB04D6-768F-49EB-2A6C-4B95F432AA88}"/>
          </ac:picMkLst>
        </pc:picChg>
      </pc:sldChg>
      <pc:sldChg chg="modSp">
        <pc:chgData name="Katie Canedo" userId="S::kcanedo2020@fit.edu::a46c4c31-1cb7-46c9-9d34-aaff9a70e210" providerId="AD" clId="Web-{5B86E885-DEEF-4B56-97B1-DFFD8D6F656E}" dt="2022-09-21T23:36:27.743" v="671" actId="20577"/>
        <pc:sldMkLst>
          <pc:docMk/>
          <pc:sldMk cId="752595534" sldId="259"/>
        </pc:sldMkLst>
        <pc:graphicFrameChg chg="modGraphic">
          <ac:chgData name="Katie Canedo" userId="S::kcanedo2020@fit.edu::a46c4c31-1cb7-46c9-9d34-aaff9a70e210" providerId="AD" clId="Web-{5B86E885-DEEF-4B56-97B1-DFFD8D6F656E}" dt="2022-09-21T23:36:27.743" v="671" actId="20577"/>
          <ac:graphicFrameMkLst>
            <pc:docMk/>
            <pc:sldMk cId="752595534" sldId="259"/>
            <ac:graphicFrameMk id="20" creationId="{32EA22EE-ACA7-5CC0-A4C6-FDEBD917FE40}"/>
          </ac:graphicFrameMkLst>
        </pc:graphicFrameChg>
      </pc:sldChg>
      <pc:sldChg chg="modSp">
        <pc:chgData name="Katie Canedo" userId="S::kcanedo2020@fit.edu::a46c4c31-1cb7-46c9-9d34-aaff9a70e210" providerId="AD" clId="Web-{5B86E885-DEEF-4B56-97B1-DFFD8D6F656E}" dt="2022-09-21T18:17:16.483" v="630" actId="1076"/>
        <pc:sldMkLst>
          <pc:docMk/>
          <pc:sldMk cId="89165925" sldId="260"/>
        </pc:sldMkLst>
        <pc:picChg chg="mod">
          <ac:chgData name="Katie Canedo" userId="S::kcanedo2020@fit.edu::a46c4c31-1cb7-46c9-9d34-aaff9a70e210" providerId="AD" clId="Web-{5B86E885-DEEF-4B56-97B1-DFFD8D6F656E}" dt="2022-09-21T18:17:16.483" v="630" actId="1076"/>
          <ac:picMkLst>
            <pc:docMk/>
            <pc:sldMk cId="89165925" sldId="260"/>
            <ac:picMk id="5" creationId="{B87195A9-86EC-E577-7363-79EB142C1D75}"/>
          </ac:picMkLst>
        </pc:picChg>
        <pc:picChg chg="mod">
          <ac:chgData name="Katie Canedo" userId="S::kcanedo2020@fit.edu::a46c4c31-1cb7-46c9-9d34-aaff9a70e210" providerId="AD" clId="Web-{5B86E885-DEEF-4B56-97B1-DFFD8D6F656E}" dt="2022-09-21T18:17:13.327" v="629" actId="1076"/>
          <ac:picMkLst>
            <pc:docMk/>
            <pc:sldMk cId="89165925" sldId="260"/>
            <ac:picMk id="13" creationId="{8A3D2428-A73D-5431-EC69-E2E4C4CEDFF4}"/>
          </ac:picMkLst>
        </pc:picChg>
      </pc:sldChg>
      <pc:sldChg chg="del">
        <pc:chgData name="Katie Canedo" userId="S::kcanedo2020@fit.edu::a46c4c31-1cb7-46c9-9d34-aaff9a70e210" providerId="AD" clId="Web-{5B86E885-DEEF-4B56-97B1-DFFD8D6F656E}" dt="2022-09-19T21:15:31.129" v="95"/>
        <pc:sldMkLst>
          <pc:docMk/>
          <pc:sldMk cId="2831837828" sldId="261"/>
        </pc:sldMkLst>
      </pc:sldChg>
      <pc:sldChg chg="delSp modSp">
        <pc:chgData name="Katie Canedo" userId="S::kcanedo2020@fit.edu::a46c4c31-1cb7-46c9-9d34-aaff9a70e210" providerId="AD" clId="Web-{5B86E885-DEEF-4B56-97B1-DFFD8D6F656E}" dt="2022-09-21T18:17:04.967" v="627" actId="20577"/>
        <pc:sldMkLst>
          <pc:docMk/>
          <pc:sldMk cId="92518802" sldId="262"/>
        </pc:sldMkLst>
        <pc:spChg chg="mod">
          <ac:chgData name="Katie Canedo" userId="S::kcanedo2020@fit.edu::a46c4c31-1cb7-46c9-9d34-aaff9a70e210" providerId="AD" clId="Web-{5B86E885-DEEF-4B56-97B1-DFFD8D6F656E}" dt="2022-09-21T18:17:04.967" v="627" actId="20577"/>
          <ac:spMkLst>
            <pc:docMk/>
            <pc:sldMk cId="92518802" sldId="262"/>
            <ac:spMk id="3" creationId="{E7C52AB7-23CE-A856-B8D3-BE0C12025E41}"/>
          </ac:spMkLst>
        </pc:spChg>
        <pc:picChg chg="del">
          <ac:chgData name="Katie Canedo" userId="S::kcanedo2020@fit.edu::a46c4c31-1cb7-46c9-9d34-aaff9a70e210" providerId="AD" clId="Web-{5B86E885-DEEF-4B56-97B1-DFFD8D6F656E}" dt="2022-09-19T22:15:32.088" v="227"/>
          <ac:picMkLst>
            <pc:docMk/>
            <pc:sldMk cId="92518802" sldId="262"/>
            <ac:picMk id="6" creationId="{F253A5B0-BEB9-11CD-514D-B76A25B820DE}"/>
          </ac:picMkLst>
        </pc:picChg>
        <pc:picChg chg="del">
          <ac:chgData name="Katie Canedo" userId="S::kcanedo2020@fit.edu::a46c4c31-1cb7-46c9-9d34-aaff9a70e210" providerId="AD" clId="Web-{5B86E885-DEEF-4B56-97B1-DFFD8D6F656E}" dt="2022-09-19T22:15:31.150" v="226"/>
          <ac:picMkLst>
            <pc:docMk/>
            <pc:sldMk cId="92518802" sldId="262"/>
            <ac:picMk id="8" creationId="{3444A84A-5528-8BEF-3ECB-D64F7B419BD3}"/>
          </ac:picMkLst>
        </pc:picChg>
        <pc:picChg chg="del">
          <ac:chgData name="Katie Canedo" userId="S::kcanedo2020@fit.edu::a46c4c31-1cb7-46c9-9d34-aaff9a70e210" providerId="AD" clId="Web-{5B86E885-DEEF-4B56-97B1-DFFD8D6F656E}" dt="2022-09-21T18:16:14.809" v="550"/>
          <ac:picMkLst>
            <pc:docMk/>
            <pc:sldMk cId="92518802" sldId="262"/>
            <ac:picMk id="10" creationId="{06871775-8A12-EDE0-DED9-03B19995E969}"/>
          </ac:picMkLst>
        </pc:picChg>
        <pc:picChg chg="del">
          <ac:chgData name="Katie Canedo" userId="S::kcanedo2020@fit.edu::a46c4c31-1cb7-46c9-9d34-aaff9a70e210" providerId="AD" clId="Web-{5B86E885-DEEF-4B56-97B1-DFFD8D6F656E}" dt="2022-09-21T18:16:19.403" v="552"/>
          <ac:picMkLst>
            <pc:docMk/>
            <pc:sldMk cId="92518802" sldId="262"/>
            <ac:picMk id="12" creationId="{BAFAB6A7-1B79-4725-53BA-5FDD0F8419D5}"/>
          </ac:picMkLst>
        </pc:picChg>
        <pc:picChg chg="del">
          <ac:chgData name="Katie Canedo" userId="S::kcanedo2020@fit.edu::a46c4c31-1cb7-46c9-9d34-aaff9a70e210" providerId="AD" clId="Web-{5B86E885-DEEF-4B56-97B1-DFFD8D6F656E}" dt="2022-09-21T18:16:17.090" v="551"/>
          <ac:picMkLst>
            <pc:docMk/>
            <pc:sldMk cId="92518802" sldId="262"/>
            <ac:picMk id="14" creationId="{8B88680C-3300-07A9-E717-0331829709C4}"/>
          </ac:picMkLst>
        </pc:picChg>
      </pc:sldChg>
      <pc:sldChg chg="del">
        <pc:chgData name="Katie Canedo" userId="S::kcanedo2020@fit.edu::a46c4c31-1cb7-46c9-9d34-aaff9a70e210" providerId="AD" clId="Web-{5B86E885-DEEF-4B56-97B1-DFFD8D6F656E}" dt="2022-09-19T21:15:26.488" v="94"/>
        <pc:sldMkLst>
          <pc:docMk/>
          <pc:sldMk cId="1870488857" sldId="263"/>
        </pc:sldMkLst>
      </pc:sldChg>
      <pc:sldChg chg="modSp new del">
        <pc:chgData name="Katie Canedo" userId="S::kcanedo2020@fit.edu::a46c4c31-1cb7-46c9-9d34-aaff9a70e210" providerId="AD" clId="Web-{5B86E885-DEEF-4B56-97B1-DFFD8D6F656E}" dt="2022-09-21T18:16:09.480" v="549"/>
        <pc:sldMkLst>
          <pc:docMk/>
          <pc:sldMk cId="368382973" sldId="264"/>
        </pc:sldMkLst>
        <pc:spChg chg="mod">
          <ac:chgData name="Katie Canedo" userId="S::kcanedo2020@fit.edu::a46c4c31-1cb7-46c9-9d34-aaff9a70e210" providerId="AD" clId="Web-{5B86E885-DEEF-4B56-97B1-DFFD8D6F656E}" dt="2022-09-19T21:13:22.719" v="54" actId="20577"/>
          <ac:spMkLst>
            <pc:docMk/>
            <pc:sldMk cId="368382973" sldId="264"/>
            <ac:spMk id="2" creationId="{0EAB5C1B-0E34-1CA3-6F18-6BA824F1F910}"/>
          </ac:spMkLst>
        </pc:spChg>
        <pc:spChg chg="mod">
          <ac:chgData name="Katie Canedo" userId="S::kcanedo2020@fit.edu::a46c4c31-1cb7-46c9-9d34-aaff9a70e210" providerId="AD" clId="Web-{5B86E885-DEEF-4B56-97B1-DFFD8D6F656E}" dt="2022-09-19T21:32:04.030" v="191" actId="20577"/>
          <ac:spMkLst>
            <pc:docMk/>
            <pc:sldMk cId="368382973" sldId="264"/>
            <ac:spMk id="3" creationId="{73579CE4-70AE-E148-10FB-2C7B619BF41F}"/>
          </ac:spMkLst>
        </pc:spChg>
        <pc:spChg chg="mod">
          <ac:chgData name="Katie Canedo" userId="S::kcanedo2020@fit.edu::a46c4c31-1cb7-46c9-9d34-aaff9a70e210" providerId="AD" clId="Web-{5B86E885-DEEF-4B56-97B1-DFFD8D6F656E}" dt="2022-09-19T21:31:43.717" v="180" actId="20577"/>
          <ac:spMkLst>
            <pc:docMk/>
            <pc:sldMk cId="368382973" sldId="264"/>
            <ac:spMk id="4" creationId="{1FFBED85-C442-03E8-8294-5A195EFA16D4}"/>
          </ac:spMkLst>
        </pc:spChg>
      </pc:sldChg>
      <pc:sldChg chg="addSp delSp modSp new mod setBg">
        <pc:chgData name="Katie Canedo" userId="S::kcanedo2020@fit.edu::a46c4c31-1cb7-46c9-9d34-aaff9a70e210" providerId="AD" clId="Web-{5B86E885-DEEF-4B56-97B1-DFFD8D6F656E}" dt="2022-09-21T18:15:58.714" v="548" actId="20577"/>
        <pc:sldMkLst>
          <pc:docMk/>
          <pc:sldMk cId="3340329805" sldId="265"/>
        </pc:sldMkLst>
        <pc:spChg chg="mod">
          <ac:chgData name="Katie Canedo" userId="S::kcanedo2020@fit.edu::a46c4c31-1cb7-46c9-9d34-aaff9a70e210" providerId="AD" clId="Web-{5B86E885-DEEF-4B56-97B1-DFFD8D6F656E}" dt="2022-09-21T18:15:49.479" v="540"/>
          <ac:spMkLst>
            <pc:docMk/>
            <pc:sldMk cId="3340329805" sldId="265"/>
            <ac:spMk id="2" creationId="{683ECD24-1165-4D85-FB81-0558ABD1EDE5}"/>
          </ac:spMkLst>
        </pc:spChg>
        <pc:spChg chg="mod">
          <ac:chgData name="Katie Canedo" userId="S::kcanedo2020@fit.edu::a46c4c31-1cb7-46c9-9d34-aaff9a70e210" providerId="AD" clId="Web-{5B86E885-DEEF-4B56-97B1-DFFD8D6F656E}" dt="2022-09-21T18:15:58.714" v="548" actId="20577"/>
          <ac:spMkLst>
            <pc:docMk/>
            <pc:sldMk cId="3340329805" sldId="265"/>
            <ac:spMk id="3" creationId="{A2CDB80C-E438-483F-D6C8-5732D8A49F76}"/>
          </ac:spMkLst>
        </pc:spChg>
        <pc:spChg chg="del">
          <ac:chgData name="Katie Canedo" userId="S::kcanedo2020@fit.edu::a46c4c31-1cb7-46c9-9d34-aaff9a70e210" providerId="AD" clId="Web-{5B86E885-DEEF-4B56-97B1-DFFD8D6F656E}" dt="2022-09-19T21:16:00.067" v="112"/>
          <ac:spMkLst>
            <pc:docMk/>
            <pc:sldMk cId="3340329805" sldId="265"/>
            <ac:spMk id="4" creationId="{C4D732EE-A82B-2721-A3CD-35BA15357AB9}"/>
          </ac:spMkLst>
        </pc:spChg>
        <pc:spChg chg="add del">
          <ac:chgData name="Katie Canedo" userId="S::kcanedo2020@fit.edu::a46c4c31-1cb7-46c9-9d34-aaff9a70e210" providerId="AD" clId="Web-{5B86E885-DEEF-4B56-97B1-DFFD8D6F656E}" dt="2022-09-21T18:15:49.479" v="540"/>
          <ac:spMkLst>
            <pc:docMk/>
            <pc:sldMk cId="3340329805" sldId="265"/>
            <ac:spMk id="8" creationId="{76EFD3D9-44F0-4267-BCC1-1613E79D8274}"/>
          </ac:spMkLst>
        </pc:spChg>
        <pc:spChg chg="add del">
          <ac:chgData name="Katie Canedo" userId="S::kcanedo2020@fit.edu::a46c4c31-1cb7-46c9-9d34-aaff9a70e210" providerId="AD" clId="Web-{5B86E885-DEEF-4B56-97B1-DFFD8D6F656E}" dt="2022-09-21T18:15:49.479" v="540"/>
          <ac:spMkLst>
            <pc:docMk/>
            <pc:sldMk cId="3340329805" sldId="265"/>
            <ac:spMk id="10" creationId="{A779A851-95D6-41AF-937A-B0E4B7F6FA8D}"/>
          </ac:spMkLst>
        </pc:spChg>
        <pc:spChg chg="add del">
          <ac:chgData name="Katie Canedo" userId="S::kcanedo2020@fit.edu::a46c4c31-1cb7-46c9-9d34-aaff9a70e210" providerId="AD" clId="Web-{5B86E885-DEEF-4B56-97B1-DFFD8D6F656E}" dt="2022-09-21T18:15:49.479" v="540"/>
          <ac:spMkLst>
            <pc:docMk/>
            <pc:sldMk cId="3340329805" sldId="265"/>
            <ac:spMk id="12" creationId="{953FB2E7-B6CB-429C-81EB-D9516D6D5C8D}"/>
          </ac:spMkLst>
        </pc:spChg>
        <pc:spChg chg="add del">
          <ac:chgData name="Katie Canedo" userId="S::kcanedo2020@fit.edu::a46c4c31-1cb7-46c9-9d34-aaff9a70e210" providerId="AD" clId="Web-{5B86E885-DEEF-4B56-97B1-DFFD8D6F656E}" dt="2022-09-21T18:15:49.479" v="540"/>
          <ac:spMkLst>
            <pc:docMk/>
            <pc:sldMk cId="3340329805" sldId="265"/>
            <ac:spMk id="14" creationId="{2EC40DB1-B719-4A13-9A4D-0966B4B27866}"/>
          </ac:spMkLst>
        </pc:spChg>
        <pc:spChg chg="add del">
          <ac:chgData name="Katie Canedo" userId="S::kcanedo2020@fit.edu::a46c4c31-1cb7-46c9-9d34-aaff9a70e210" providerId="AD" clId="Web-{5B86E885-DEEF-4B56-97B1-DFFD8D6F656E}" dt="2022-09-21T18:15:49.479" v="540"/>
          <ac:spMkLst>
            <pc:docMk/>
            <pc:sldMk cId="3340329805" sldId="265"/>
            <ac:spMk id="16" creationId="{82211336-CFF3-412D-868A-6679C1004C45}"/>
          </ac:spMkLst>
        </pc:spChg>
        <pc:spChg chg="add">
          <ac:chgData name="Katie Canedo" userId="S::kcanedo2020@fit.edu::a46c4c31-1cb7-46c9-9d34-aaff9a70e210" providerId="AD" clId="Web-{5B86E885-DEEF-4B56-97B1-DFFD8D6F656E}" dt="2022-09-21T18:15:49.479" v="540"/>
          <ac:spMkLst>
            <pc:docMk/>
            <pc:sldMk cId="3340329805" sldId="265"/>
            <ac:spMk id="21" creationId="{827B839B-9ADE-406B-8590-F1CAEDED45A1}"/>
          </ac:spMkLst>
        </pc:spChg>
        <pc:spChg chg="add">
          <ac:chgData name="Katie Canedo" userId="S::kcanedo2020@fit.edu::a46c4c31-1cb7-46c9-9d34-aaff9a70e210" providerId="AD" clId="Web-{5B86E885-DEEF-4B56-97B1-DFFD8D6F656E}" dt="2022-09-21T18:15:49.479" v="540"/>
          <ac:spMkLst>
            <pc:docMk/>
            <pc:sldMk cId="3340329805" sldId="265"/>
            <ac:spMk id="23" creationId="{CFE45BF0-46DB-408C-B5F7-7B11716805D4}"/>
          </ac:spMkLst>
        </pc:spChg>
        <pc:spChg chg="add">
          <ac:chgData name="Katie Canedo" userId="S::kcanedo2020@fit.edu::a46c4c31-1cb7-46c9-9d34-aaff9a70e210" providerId="AD" clId="Web-{5B86E885-DEEF-4B56-97B1-DFFD8D6F656E}" dt="2022-09-21T18:15:49.479" v="540"/>
          <ac:spMkLst>
            <pc:docMk/>
            <pc:sldMk cId="3340329805" sldId="265"/>
            <ac:spMk id="25" creationId="{2AEBC8F2-97B1-41B4-93F1-2D289E197FBA}"/>
          </ac:spMkLst>
        </pc:spChg>
        <pc:spChg chg="add">
          <ac:chgData name="Katie Canedo" userId="S::kcanedo2020@fit.edu::a46c4c31-1cb7-46c9-9d34-aaff9a70e210" providerId="AD" clId="Web-{5B86E885-DEEF-4B56-97B1-DFFD8D6F656E}" dt="2022-09-21T18:15:49.479" v="540"/>
          <ac:spMkLst>
            <pc:docMk/>
            <pc:sldMk cId="3340329805" sldId="265"/>
            <ac:spMk id="27" creationId="{472E3A19-F5D5-48FC-BB9C-48C2F68F598B}"/>
          </ac:spMkLst>
        </pc:spChg>
        <pc:spChg chg="add">
          <ac:chgData name="Katie Canedo" userId="S::kcanedo2020@fit.edu::a46c4c31-1cb7-46c9-9d34-aaff9a70e210" providerId="AD" clId="Web-{5B86E885-DEEF-4B56-97B1-DFFD8D6F656E}" dt="2022-09-21T18:15:49.479" v="540"/>
          <ac:spMkLst>
            <pc:docMk/>
            <pc:sldMk cId="3340329805" sldId="265"/>
            <ac:spMk id="29" creationId="{7A62E32F-BB65-43A8-8EB5-92346890E549}"/>
          </ac:spMkLst>
        </pc:spChg>
        <pc:spChg chg="add">
          <ac:chgData name="Katie Canedo" userId="S::kcanedo2020@fit.edu::a46c4c31-1cb7-46c9-9d34-aaff9a70e210" providerId="AD" clId="Web-{5B86E885-DEEF-4B56-97B1-DFFD8D6F656E}" dt="2022-09-21T18:15:49.479" v="540"/>
          <ac:spMkLst>
            <pc:docMk/>
            <pc:sldMk cId="3340329805" sldId="265"/>
            <ac:spMk id="31" creationId="{14E91B64-9FCC-451E-AFB4-A827D6329367}"/>
          </ac:spMkLst>
        </pc:spChg>
      </pc:sldChg>
      <pc:sldChg chg="addSp delSp modSp new mod setBg">
        <pc:chgData name="Katie Canedo" userId="S::kcanedo2020@fit.edu::a46c4c31-1cb7-46c9-9d34-aaff9a70e210" providerId="AD" clId="Web-{5B86E885-DEEF-4B56-97B1-DFFD8D6F656E}" dt="2022-09-21T18:12:59.722" v="516" actId="1076"/>
        <pc:sldMkLst>
          <pc:docMk/>
          <pc:sldMk cId="4125212221" sldId="267"/>
        </pc:sldMkLst>
        <pc:spChg chg="mod">
          <ac:chgData name="Katie Canedo" userId="S::kcanedo2020@fit.edu::a46c4c31-1cb7-46c9-9d34-aaff9a70e210" providerId="AD" clId="Web-{5B86E885-DEEF-4B56-97B1-DFFD8D6F656E}" dt="2022-09-21T18:07:21.066" v="250" actId="20577"/>
          <ac:spMkLst>
            <pc:docMk/>
            <pc:sldMk cId="4125212221" sldId="267"/>
            <ac:spMk id="2" creationId="{E84E48F3-3D7B-716D-4B93-E407D2182919}"/>
          </ac:spMkLst>
        </pc:spChg>
        <pc:spChg chg="add del">
          <ac:chgData name="Katie Canedo" userId="S::kcanedo2020@fit.edu::a46c4c31-1cb7-46c9-9d34-aaff9a70e210" providerId="AD" clId="Web-{5B86E885-DEEF-4B56-97B1-DFFD8D6F656E}" dt="2022-09-21T18:06:53.986" v="233"/>
          <ac:spMkLst>
            <pc:docMk/>
            <pc:sldMk cId="4125212221" sldId="267"/>
            <ac:spMk id="9" creationId="{823AC064-BC96-4F32-8AE1-B2FD38754823}"/>
          </ac:spMkLst>
        </pc:spChg>
        <pc:spChg chg="add">
          <ac:chgData name="Katie Canedo" userId="S::kcanedo2020@fit.edu::a46c4c31-1cb7-46c9-9d34-aaff9a70e210" providerId="AD" clId="Web-{5B86E885-DEEF-4B56-97B1-DFFD8D6F656E}" dt="2022-09-21T18:06:53.986" v="233"/>
          <ac:spMkLst>
            <pc:docMk/>
            <pc:sldMk cId="4125212221" sldId="267"/>
            <ac:spMk id="18" creationId="{2151139A-886F-4B97-8815-729AD3831BBD}"/>
          </ac:spMkLst>
        </pc:spChg>
        <pc:spChg chg="add">
          <ac:chgData name="Katie Canedo" userId="S::kcanedo2020@fit.edu::a46c4c31-1cb7-46c9-9d34-aaff9a70e210" providerId="AD" clId="Web-{5B86E885-DEEF-4B56-97B1-DFFD8D6F656E}" dt="2022-09-21T18:06:53.986" v="233"/>
          <ac:spMkLst>
            <pc:docMk/>
            <pc:sldMk cId="4125212221" sldId="267"/>
            <ac:spMk id="20" creationId="{AB5E08C4-8CDD-4623-A5B8-E998C6DEE3B7}"/>
          </ac:spMkLst>
        </pc:spChg>
        <pc:spChg chg="add">
          <ac:chgData name="Katie Canedo" userId="S::kcanedo2020@fit.edu::a46c4c31-1cb7-46c9-9d34-aaff9a70e210" providerId="AD" clId="Web-{5B86E885-DEEF-4B56-97B1-DFFD8D6F656E}" dt="2022-09-21T18:06:53.986" v="233"/>
          <ac:spMkLst>
            <pc:docMk/>
            <pc:sldMk cId="4125212221" sldId="267"/>
            <ac:spMk id="22" creationId="{15F33878-D502-4FFA-8ACE-F2AECDB2A23F}"/>
          </ac:spMkLst>
        </pc:spChg>
        <pc:spChg chg="add mod">
          <ac:chgData name="Katie Canedo" userId="S::kcanedo2020@fit.edu::a46c4c31-1cb7-46c9-9d34-aaff9a70e210" providerId="AD" clId="Web-{5B86E885-DEEF-4B56-97B1-DFFD8D6F656E}" dt="2022-09-21T18:10:52.200" v="304" actId="1076"/>
          <ac:spMkLst>
            <pc:docMk/>
            <pc:sldMk cId="4125212221" sldId="267"/>
            <ac:spMk id="23" creationId="{03EE7F9F-4CEB-096A-9400-BE7973156364}"/>
          </ac:spMkLst>
        </pc:spChg>
        <pc:spChg chg="add">
          <ac:chgData name="Katie Canedo" userId="S::kcanedo2020@fit.edu::a46c4c31-1cb7-46c9-9d34-aaff9a70e210" providerId="AD" clId="Web-{5B86E885-DEEF-4B56-97B1-DFFD8D6F656E}" dt="2022-09-21T18:06:53.986" v="233"/>
          <ac:spMkLst>
            <pc:docMk/>
            <pc:sldMk cId="4125212221" sldId="267"/>
            <ac:spMk id="24" creationId="{D3539FEE-81D3-4406-802E-60B20B16F4F6}"/>
          </ac:spMkLst>
        </pc:spChg>
        <pc:spChg chg="add mod">
          <ac:chgData name="Katie Canedo" userId="S::kcanedo2020@fit.edu::a46c4c31-1cb7-46c9-9d34-aaff9a70e210" providerId="AD" clId="Web-{5B86E885-DEEF-4B56-97B1-DFFD8D6F656E}" dt="2022-09-21T18:11:15.514" v="355" actId="1076"/>
          <ac:spMkLst>
            <pc:docMk/>
            <pc:sldMk cId="4125212221" sldId="267"/>
            <ac:spMk id="25" creationId="{54156B25-F790-A655-5BB8-1ADB33B9447B}"/>
          </ac:spMkLst>
        </pc:spChg>
        <pc:spChg chg="add">
          <ac:chgData name="Katie Canedo" userId="S::kcanedo2020@fit.edu::a46c4c31-1cb7-46c9-9d34-aaff9a70e210" providerId="AD" clId="Web-{5B86E885-DEEF-4B56-97B1-DFFD8D6F656E}" dt="2022-09-21T18:06:53.986" v="233"/>
          <ac:spMkLst>
            <pc:docMk/>
            <pc:sldMk cId="4125212221" sldId="267"/>
            <ac:spMk id="26" creationId="{DC701763-729E-462F-A5A8-E0DEFEB1E2E4}"/>
          </ac:spMkLst>
        </pc:spChg>
        <pc:spChg chg="add mod">
          <ac:chgData name="Katie Canedo" userId="S::kcanedo2020@fit.edu::a46c4c31-1cb7-46c9-9d34-aaff9a70e210" providerId="AD" clId="Web-{5B86E885-DEEF-4B56-97B1-DFFD8D6F656E}" dt="2022-09-21T18:11:41.078" v="402" actId="20577"/>
          <ac:spMkLst>
            <pc:docMk/>
            <pc:sldMk cId="4125212221" sldId="267"/>
            <ac:spMk id="27" creationId="{2E11BFED-4B8A-DA10-F752-A9D6FE9383D0}"/>
          </ac:spMkLst>
        </pc:spChg>
        <pc:spChg chg="add mod">
          <ac:chgData name="Katie Canedo" userId="S::kcanedo2020@fit.edu::a46c4c31-1cb7-46c9-9d34-aaff9a70e210" providerId="AD" clId="Web-{5B86E885-DEEF-4B56-97B1-DFFD8D6F656E}" dt="2022-09-21T18:11:55.984" v="432" actId="20577"/>
          <ac:spMkLst>
            <pc:docMk/>
            <pc:sldMk cId="4125212221" sldId="267"/>
            <ac:spMk id="28" creationId="{CFF662D4-6C14-B14E-A981-000DE3E78381}"/>
          </ac:spMkLst>
        </pc:spChg>
        <pc:spChg chg="add mod">
          <ac:chgData name="Katie Canedo" userId="S::kcanedo2020@fit.edu::a46c4c31-1cb7-46c9-9d34-aaff9a70e210" providerId="AD" clId="Web-{5B86E885-DEEF-4B56-97B1-DFFD8D6F656E}" dt="2022-09-21T18:12:06.251" v="451" actId="20577"/>
          <ac:spMkLst>
            <pc:docMk/>
            <pc:sldMk cId="4125212221" sldId="267"/>
            <ac:spMk id="29" creationId="{4FEFF1B2-EF84-5956-16A1-4D8E1161E02A}"/>
          </ac:spMkLst>
        </pc:spChg>
        <pc:spChg chg="add mod">
          <ac:chgData name="Katie Canedo" userId="S::kcanedo2020@fit.edu::a46c4c31-1cb7-46c9-9d34-aaff9a70e210" providerId="AD" clId="Web-{5B86E885-DEEF-4B56-97B1-DFFD8D6F656E}" dt="2022-09-21T18:12:24.111" v="471" actId="1076"/>
          <ac:spMkLst>
            <pc:docMk/>
            <pc:sldMk cId="4125212221" sldId="267"/>
            <ac:spMk id="30" creationId="{0A079C42-C3C2-2ADC-54F1-700F2D82EAAD}"/>
          </ac:spMkLst>
        </pc:spChg>
        <pc:spChg chg="add mod">
          <ac:chgData name="Katie Canedo" userId="S::kcanedo2020@fit.edu::a46c4c31-1cb7-46c9-9d34-aaff9a70e210" providerId="AD" clId="Web-{5B86E885-DEEF-4B56-97B1-DFFD8D6F656E}" dt="2022-09-21T18:12:32.080" v="480" actId="1076"/>
          <ac:spMkLst>
            <pc:docMk/>
            <pc:sldMk cId="4125212221" sldId="267"/>
            <ac:spMk id="31" creationId="{64158321-7DDB-730C-D60A-1D4407B75F07}"/>
          </ac:spMkLst>
        </pc:spChg>
        <pc:spChg chg="add mod">
          <ac:chgData name="Katie Canedo" userId="S::kcanedo2020@fit.edu::a46c4c31-1cb7-46c9-9d34-aaff9a70e210" providerId="AD" clId="Web-{5B86E885-DEEF-4B56-97B1-DFFD8D6F656E}" dt="2022-09-21T18:12:46.987" v="495" actId="20577"/>
          <ac:spMkLst>
            <pc:docMk/>
            <pc:sldMk cId="4125212221" sldId="267"/>
            <ac:spMk id="32" creationId="{57812103-3705-E6D0-84EA-48B9E75908B8}"/>
          </ac:spMkLst>
        </pc:spChg>
        <pc:spChg chg="add mod">
          <ac:chgData name="Katie Canedo" userId="S::kcanedo2020@fit.edu::a46c4c31-1cb7-46c9-9d34-aaff9a70e210" providerId="AD" clId="Web-{5B86E885-DEEF-4B56-97B1-DFFD8D6F656E}" dt="2022-09-21T18:12:59.722" v="516" actId="1076"/>
          <ac:spMkLst>
            <pc:docMk/>
            <pc:sldMk cId="4125212221" sldId="267"/>
            <ac:spMk id="33" creationId="{D5774F50-F3F5-E621-8CBC-7C0AA8515A5E}"/>
          </ac:spMkLst>
        </pc:spChg>
        <pc:picChg chg="add mod ord">
          <ac:chgData name="Katie Canedo" userId="S::kcanedo2020@fit.edu::a46c4c31-1cb7-46c9-9d34-aaff9a70e210" providerId="AD" clId="Web-{5B86E885-DEEF-4B56-97B1-DFFD8D6F656E}" dt="2022-09-21T18:07:11.565" v="240" actId="1076"/>
          <ac:picMkLst>
            <pc:docMk/>
            <pc:sldMk cId="4125212221" sldId="267"/>
            <ac:picMk id="3" creationId="{0B155197-D30F-6730-717F-F963E9790160}"/>
          </ac:picMkLst>
        </pc:picChg>
        <pc:picChg chg="add mod ord">
          <ac:chgData name="Katie Canedo" userId="S::kcanedo2020@fit.edu::a46c4c31-1cb7-46c9-9d34-aaff9a70e210" providerId="AD" clId="Web-{5B86E885-DEEF-4B56-97B1-DFFD8D6F656E}" dt="2022-09-21T18:06:59.502" v="235" actId="14100"/>
          <ac:picMkLst>
            <pc:docMk/>
            <pc:sldMk cId="4125212221" sldId="267"/>
            <ac:picMk id="4" creationId="{3ED98BC8-51C3-BBD8-4D18-2F27B4357F5E}"/>
          </ac:picMkLst>
        </pc:picChg>
        <pc:cxnChg chg="add del mod">
          <ac:chgData name="Katie Canedo" userId="S::kcanedo2020@fit.edu::a46c4c31-1cb7-46c9-9d34-aaff9a70e210" providerId="AD" clId="Web-{5B86E885-DEEF-4B56-97B1-DFFD8D6F656E}" dt="2022-09-21T18:07:57.989" v="257"/>
          <ac:cxnSpMkLst>
            <pc:docMk/>
            <pc:sldMk cId="4125212221" sldId="267"/>
            <ac:cxnSpMk id="5" creationId="{E756ABF3-6945-2554-59F0-E756A5618B57}"/>
          </ac:cxnSpMkLst>
        </pc:cxnChg>
        <pc:cxnChg chg="add mod">
          <ac:chgData name="Katie Canedo" userId="S::kcanedo2020@fit.edu::a46c4c31-1cb7-46c9-9d34-aaff9a70e210" providerId="AD" clId="Web-{5B86E885-DEEF-4B56-97B1-DFFD8D6F656E}" dt="2022-09-21T18:08:51.476" v="272" actId="14100"/>
          <ac:cxnSpMkLst>
            <pc:docMk/>
            <pc:sldMk cId="4125212221" sldId="267"/>
            <ac:cxnSpMk id="6" creationId="{3795863C-6881-BCFD-AC71-B6761CA413EA}"/>
          </ac:cxnSpMkLst>
        </pc:cxnChg>
        <pc:cxnChg chg="add del mod">
          <ac:chgData name="Katie Canedo" userId="S::kcanedo2020@fit.edu::a46c4c31-1cb7-46c9-9d34-aaff9a70e210" providerId="AD" clId="Web-{5B86E885-DEEF-4B56-97B1-DFFD8D6F656E}" dt="2022-09-21T18:08:45.054" v="271"/>
          <ac:cxnSpMkLst>
            <pc:docMk/>
            <pc:sldMk cId="4125212221" sldId="267"/>
            <ac:cxnSpMk id="7" creationId="{18245A30-D2BC-7B39-2000-ED59706B36CB}"/>
          </ac:cxnSpMkLst>
        </pc:cxnChg>
        <pc:cxnChg chg="add mod">
          <ac:chgData name="Katie Canedo" userId="S::kcanedo2020@fit.edu::a46c4c31-1cb7-46c9-9d34-aaff9a70e210" providerId="AD" clId="Web-{5B86E885-DEEF-4B56-97B1-DFFD8D6F656E}" dt="2022-09-21T18:08:54.836" v="273" actId="14100"/>
          <ac:cxnSpMkLst>
            <pc:docMk/>
            <pc:sldMk cId="4125212221" sldId="267"/>
            <ac:cxnSpMk id="8" creationId="{BFDDDE04-1104-741C-BBA7-CCACD5FCA0C4}"/>
          </ac:cxnSpMkLst>
        </pc:cxnChg>
        <pc:cxnChg chg="add mod">
          <ac:chgData name="Katie Canedo" userId="S::kcanedo2020@fit.edu::a46c4c31-1cb7-46c9-9d34-aaff9a70e210" providerId="AD" clId="Web-{5B86E885-DEEF-4B56-97B1-DFFD8D6F656E}" dt="2022-09-21T18:09:00.102" v="274" actId="14100"/>
          <ac:cxnSpMkLst>
            <pc:docMk/>
            <pc:sldMk cId="4125212221" sldId="267"/>
            <ac:cxnSpMk id="10" creationId="{8A552DD6-E135-8538-5FF6-303AF1DC16C4}"/>
          </ac:cxnSpMkLst>
        </pc:cxnChg>
        <pc:cxnChg chg="add del">
          <ac:chgData name="Katie Canedo" userId="S::kcanedo2020@fit.edu::a46c4c31-1cb7-46c9-9d34-aaff9a70e210" providerId="AD" clId="Web-{5B86E885-DEEF-4B56-97B1-DFFD8D6F656E}" dt="2022-09-21T18:06:53.986" v="233"/>
          <ac:cxnSpMkLst>
            <pc:docMk/>
            <pc:sldMk cId="4125212221" sldId="267"/>
            <ac:cxnSpMk id="11" creationId="{7E7C77BC-7138-40B1-A15B-20F57A494629}"/>
          </ac:cxnSpMkLst>
        </pc:cxnChg>
        <pc:cxnChg chg="add mod">
          <ac:chgData name="Katie Canedo" userId="S::kcanedo2020@fit.edu::a46c4c31-1cb7-46c9-9d34-aaff9a70e210" providerId="AD" clId="Web-{5B86E885-DEEF-4B56-97B1-DFFD8D6F656E}" dt="2022-09-21T18:09:08.117" v="277" actId="1076"/>
          <ac:cxnSpMkLst>
            <pc:docMk/>
            <pc:sldMk cId="4125212221" sldId="267"/>
            <ac:cxnSpMk id="12" creationId="{BA539B81-3B66-A781-DD80-DDC309BECD83}"/>
          </ac:cxnSpMkLst>
        </pc:cxnChg>
        <pc:cxnChg chg="add del">
          <ac:chgData name="Katie Canedo" userId="S::kcanedo2020@fit.edu::a46c4c31-1cb7-46c9-9d34-aaff9a70e210" providerId="AD" clId="Web-{5B86E885-DEEF-4B56-97B1-DFFD8D6F656E}" dt="2022-09-21T18:06:53.986" v="233"/>
          <ac:cxnSpMkLst>
            <pc:docMk/>
            <pc:sldMk cId="4125212221" sldId="267"/>
            <ac:cxnSpMk id="13" creationId="{DB146403-F3D6-484B-B2ED-97F9565D0370}"/>
          </ac:cxnSpMkLst>
        </pc:cxnChg>
        <pc:cxnChg chg="add mod">
          <ac:chgData name="Katie Canedo" userId="S::kcanedo2020@fit.edu::a46c4c31-1cb7-46c9-9d34-aaff9a70e210" providerId="AD" clId="Web-{5B86E885-DEEF-4B56-97B1-DFFD8D6F656E}" dt="2022-09-21T18:09:18.462" v="280" actId="14100"/>
          <ac:cxnSpMkLst>
            <pc:docMk/>
            <pc:sldMk cId="4125212221" sldId="267"/>
            <ac:cxnSpMk id="14" creationId="{A2EFB426-CD11-6569-2875-99735A3D984A}"/>
          </ac:cxnSpMkLst>
        </pc:cxnChg>
        <pc:cxnChg chg="add mod">
          <ac:chgData name="Katie Canedo" userId="S::kcanedo2020@fit.edu::a46c4c31-1cb7-46c9-9d34-aaff9a70e210" providerId="AD" clId="Web-{5B86E885-DEEF-4B56-97B1-DFFD8D6F656E}" dt="2022-09-21T18:09:57.135" v="294" actId="14100"/>
          <ac:cxnSpMkLst>
            <pc:docMk/>
            <pc:sldMk cId="4125212221" sldId="267"/>
            <ac:cxnSpMk id="15" creationId="{3120667A-2735-AC75-B9A6-A5487A9B42FB}"/>
          </ac:cxnSpMkLst>
        </pc:cxnChg>
        <pc:cxnChg chg="add mod">
          <ac:chgData name="Katie Canedo" userId="S::kcanedo2020@fit.edu::a46c4c31-1cb7-46c9-9d34-aaff9a70e210" providerId="AD" clId="Web-{5B86E885-DEEF-4B56-97B1-DFFD8D6F656E}" dt="2022-09-21T18:09:33.572" v="286" actId="14100"/>
          <ac:cxnSpMkLst>
            <pc:docMk/>
            <pc:sldMk cId="4125212221" sldId="267"/>
            <ac:cxnSpMk id="16" creationId="{07E1E8BC-3206-0BDA-2AC2-47518DAB2904}"/>
          </ac:cxnSpMkLst>
        </pc:cxnChg>
        <pc:cxnChg chg="add mod">
          <ac:chgData name="Katie Canedo" userId="S::kcanedo2020@fit.edu::a46c4c31-1cb7-46c9-9d34-aaff9a70e210" providerId="AD" clId="Web-{5B86E885-DEEF-4B56-97B1-DFFD8D6F656E}" dt="2022-09-21T18:09:42.057" v="289" actId="14100"/>
          <ac:cxnSpMkLst>
            <pc:docMk/>
            <pc:sldMk cId="4125212221" sldId="267"/>
            <ac:cxnSpMk id="17" creationId="{02AEFDDB-4D79-9F34-AF01-2E5AD40869A8}"/>
          </ac:cxnSpMkLst>
        </pc:cxnChg>
        <pc:cxnChg chg="add mod">
          <ac:chgData name="Katie Canedo" userId="S::kcanedo2020@fit.edu::a46c4c31-1cb7-46c9-9d34-aaff9a70e210" providerId="AD" clId="Web-{5B86E885-DEEF-4B56-97B1-DFFD8D6F656E}" dt="2022-09-21T18:09:52.494" v="292" actId="14100"/>
          <ac:cxnSpMkLst>
            <pc:docMk/>
            <pc:sldMk cId="4125212221" sldId="267"/>
            <ac:cxnSpMk id="19" creationId="{8EEB5B5F-4DDF-2957-E4D5-3A702D99458C}"/>
          </ac:cxnSpMkLst>
        </pc:cxnChg>
        <pc:cxnChg chg="add mod">
          <ac:chgData name="Katie Canedo" userId="S::kcanedo2020@fit.edu::a46c4c31-1cb7-46c9-9d34-aaff9a70e210" providerId="AD" clId="Web-{5B86E885-DEEF-4B56-97B1-DFFD8D6F656E}" dt="2022-09-21T18:10:03.479" v="296" actId="1076"/>
          <ac:cxnSpMkLst>
            <pc:docMk/>
            <pc:sldMk cId="4125212221" sldId="267"/>
            <ac:cxnSpMk id="21" creationId="{859113C4-1CBE-378D-9D0A-C603237D2D7D}"/>
          </ac:cxnSpMkLst>
        </pc:cxnChg>
      </pc:sldChg>
    </pc:docChg>
  </pc:docChgLst>
  <pc:docChgLst>
    <pc:chgData name="Alexis Haley" userId="S::ahaley2019@fit.edu::c5dd8366-8d31-46af-b115-2bf0463ebce7" providerId="AD" clId="Web-{A404BA90-EDA8-4B47-A8D2-12283E29575B}"/>
    <pc:docChg chg="modSld">
      <pc:chgData name="Alexis Haley" userId="S::ahaley2019@fit.edu::c5dd8366-8d31-46af-b115-2bf0463ebce7" providerId="AD" clId="Web-{A404BA90-EDA8-4B47-A8D2-12283E29575B}" dt="2022-10-27T15:42:12.685" v="32" actId="14100"/>
      <pc:docMkLst>
        <pc:docMk/>
      </pc:docMkLst>
      <pc:sldChg chg="addSp delSp modSp">
        <pc:chgData name="Alexis Haley" userId="S::ahaley2019@fit.edu::c5dd8366-8d31-46af-b115-2bf0463ebce7" providerId="AD" clId="Web-{A404BA90-EDA8-4B47-A8D2-12283E29575B}" dt="2022-10-27T15:42:12.685" v="32" actId="14100"/>
        <pc:sldMkLst>
          <pc:docMk/>
          <pc:sldMk cId="3209494666" sldId="274"/>
        </pc:sldMkLst>
        <pc:spChg chg="mod">
          <ac:chgData name="Alexis Haley" userId="S::ahaley2019@fit.edu::c5dd8366-8d31-46af-b115-2bf0463ebce7" providerId="AD" clId="Web-{A404BA90-EDA8-4B47-A8D2-12283E29575B}" dt="2022-10-27T15:35:04.171" v="10" actId="14100"/>
          <ac:spMkLst>
            <pc:docMk/>
            <pc:sldMk cId="3209494666" sldId="274"/>
            <ac:spMk id="4" creationId="{FF4C2625-5B7A-5821-0292-0BD6CB1F7B5F}"/>
          </ac:spMkLst>
        </pc:spChg>
        <pc:spChg chg="mod">
          <ac:chgData name="Alexis Haley" userId="S::ahaley2019@fit.edu::c5dd8366-8d31-46af-b115-2bf0463ebce7" providerId="AD" clId="Web-{A404BA90-EDA8-4B47-A8D2-12283E29575B}" dt="2022-10-27T15:35:52.329" v="17"/>
          <ac:spMkLst>
            <pc:docMk/>
            <pc:sldMk cId="3209494666" sldId="274"/>
            <ac:spMk id="5" creationId="{A3208F71-B0E8-1F75-BC77-5AA355A78982}"/>
          </ac:spMkLst>
        </pc:spChg>
        <pc:picChg chg="add mod">
          <ac:chgData name="Alexis Haley" userId="S::ahaley2019@fit.edu::c5dd8366-8d31-46af-b115-2bf0463ebce7" providerId="AD" clId="Web-{A404BA90-EDA8-4B47-A8D2-12283E29575B}" dt="2022-10-27T15:42:10.060" v="31" actId="1076"/>
          <ac:picMkLst>
            <pc:docMk/>
            <pc:sldMk cId="3209494666" sldId="274"/>
            <ac:picMk id="2" creationId="{468CB606-C2EC-F986-601C-227D4A7BD936}"/>
          </ac:picMkLst>
        </pc:picChg>
        <pc:picChg chg="add del mod">
          <ac:chgData name="Alexis Haley" userId="S::ahaley2019@fit.edu::c5dd8366-8d31-46af-b115-2bf0463ebce7" providerId="AD" clId="Web-{A404BA90-EDA8-4B47-A8D2-12283E29575B}" dt="2022-10-27T15:39:13.929" v="24"/>
          <ac:picMkLst>
            <pc:docMk/>
            <pc:sldMk cId="3209494666" sldId="274"/>
            <ac:picMk id="3" creationId="{03416366-3994-E4FB-5F2E-5277999CA40A}"/>
          </ac:picMkLst>
        </pc:picChg>
        <pc:picChg chg="add del mod">
          <ac:chgData name="Alexis Haley" userId="S::ahaley2019@fit.edu::c5dd8366-8d31-46af-b115-2bf0463ebce7" providerId="AD" clId="Web-{A404BA90-EDA8-4B47-A8D2-12283E29575B}" dt="2022-10-27T15:39:30.149" v="26"/>
          <ac:picMkLst>
            <pc:docMk/>
            <pc:sldMk cId="3209494666" sldId="274"/>
            <ac:picMk id="6" creationId="{1A84FA19-239A-F0CC-2C5E-24B2FEBAA5EF}"/>
          </ac:picMkLst>
        </pc:picChg>
        <pc:picChg chg="add mod">
          <ac:chgData name="Alexis Haley" userId="S::ahaley2019@fit.edu::c5dd8366-8d31-46af-b115-2bf0463ebce7" providerId="AD" clId="Web-{A404BA90-EDA8-4B47-A8D2-12283E29575B}" dt="2022-10-27T15:42:12.685" v="32" actId="14100"/>
          <ac:picMkLst>
            <pc:docMk/>
            <pc:sldMk cId="3209494666" sldId="274"/>
            <ac:picMk id="8" creationId="{88BBA84C-12BF-44E5-BAD1-A31649A49A67}"/>
          </ac:picMkLst>
        </pc:picChg>
      </pc:sldChg>
    </pc:docChg>
  </pc:docChgLst>
  <pc:docChgLst>
    <pc:chgData name="Kayla Mastin" userId="S::kmastin2019@fit.edu::910d0836-a309-4afe-865d-d12850b09bda" providerId="AD" clId="Web-{3D8BC808-5127-495F-8B14-07CE28C61596}"/>
    <pc:docChg chg="modSld">
      <pc:chgData name="Kayla Mastin" userId="S::kmastin2019@fit.edu::910d0836-a309-4afe-865d-d12850b09bda" providerId="AD" clId="Web-{3D8BC808-5127-495F-8B14-07CE28C61596}" dt="2022-10-25T15:29:37.424" v="75" actId="20577"/>
      <pc:docMkLst>
        <pc:docMk/>
      </pc:docMkLst>
      <pc:sldChg chg="modSp">
        <pc:chgData name="Kayla Mastin" userId="S::kmastin2019@fit.edu::910d0836-a309-4afe-865d-d12850b09bda" providerId="AD" clId="Web-{3D8BC808-5127-495F-8B14-07CE28C61596}" dt="2022-10-25T15:29:37.424" v="75" actId="20577"/>
        <pc:sldMkLst>
          <pc:docMk/>
          <pc:sldMk cId="3643127039" sldId="257"/>
        </pc:sldMkLst>
        <pc:spChg chg="mod">
          <ac:chgData name="Kayla Mastin" userId="S::kmastin2019@fit.edu::910d0836-a309-4afe-865d-d12850b09bda" providerId="AD" clId="Web-{3D8BC808-5127-495F-8B14-07CE28C61596}" dt="2022-10-25T15:29:37.424" v="75" actId="20577"/>
          <ac:spMkLst>
            <pc:docMk/>
            <pc:sldMk cId="3643127039" sldId="257"/>
            <ac:spMk id="3" creationId="{E7C52AB7-23CE-A856-B8D3-BE0C12025E41}"/>
          </ac:spMkLst>
        </pc:spChg>
      </pc:sldChg>
      <pc:sldChg chg="modSp">
        <pc:chgData name="Kayla Mastin" userId="S::kmastin2019@fit.edu::910d0836-a309-4afe-865d-d12850b09bda" providerId="AD" clId="Web-{3D8BC808-5127-495F-8B14-07CE28C61596}" dt="2022-10-25T15:28:39.671" v="39" actId="20577"/>
        <pc:sldMkLst>
          <pc:docMk/>
          <pc:sldMk cId="3340329805" sldId="265"/>
        </pc:sldMkLst>
        <pc:spChg chg="mod">
          <ac:chgData name="Kayla Mastin" userId="S::kmastin2019@fit.edu::910d0836-a309-4afe-865d-d12850b09bda" providerId="AD" clId="Web-{3D8BC808-5127-495F-8B14-07CE28C61596}" dt="2022-10-25T15:28:39.671" v="39" actId="20577"/>
          <ac:spMkLst>
            <pc:docMk/>
            <pc:sldMk cId="3340329805" sldId="265"/>
            <ac:spMk id="3" creationId="{A2CDB80C-E438-483F-D6C8-5732D8A49F76}"/>
          </ac:spMkLst>
        </pc:spChg>
      </pc:sldChg>
    </pc:docChg>
  </pc:docChgLst>
  <pc:docChgLst>
    <pc:chgData name="Alexis Haley" userId="S::ahaley2019@fit.edu::c5dd8366-8d31-46af-b115-2bf0463ebce7" providerId="AD" clId="Web-{E3C2CE82-5B30-4708-9A19-E5595887F418}"/>
    <pc:docChg chg="addSld modSld">
      <pc:chgData name="Alexis Haley" userId="S::ahaley2019@fit.edu::c5dd8366-8d31-46af-b115-2bf0463ebce7" providerId="AD" clId="Web-{E3C2CE82-5B30-4708-9A19-E5595887F418}" dt="2022-09-15T00:48:21.661" v="14" actId="20577"/>
      <pc:docMkLst>
        <pc:docMk/>
      </pc:docMkLst>
      <pc:sldChg chg="modSp new">
        <pc:chgData name="Alexis Haley" userId="S::ahaley2019@fit.edu::c5dd8366-8d31-46af-b115-2bf0463ebce7" providerId="AD" clId="Web-{E3C2CE82-5B30-4708-9A19-E5595887F418}" dt="2022-09-15T00:48:21.661" v="14" actId="20577"/>
        <pc:sldMkLst>
          <pc:docMk/>
          <pc:sldMk cId="1870488857" sldId="263"/>
        </pc:sldMkLst>
        <pc:spChg chg="mod">
          <ac:chgData name="Alexis Haley" userId="S::ahaley2019@fit.edu::c5dd8366-8d31-46af-b115-2bf0463ebce7" providerId="AD" clId="Web-{E3C2CE82-5B30-4708-9A19-E5595887F418}" dt="2022-09-15T00:48:09.739" v="10" actId="20577"/>
          <ac:spMkLst>
            <pc:docMk/>
            <pc:sldMk cId="1870488857" sldId="263"/>
            <ac:spMk id="2" creationId="{75152A79-D304-8F08-A44A-EB26E9062A81}"/>
          </ac:spMkLst>
        </pc:spChg>
        <pc:spChg chg="mod">
          <ac:chgData name="Alexis Haley" userId="S::ahaley2019@fit.edu::c5dd8366-8d31-46af-b115-2bf0463ebce7" providerId="AD" clId="Web-{E3C2CE82-5B30-4708-9A19-E5595887F418}" dt="2022-09-15T00:48:21.661" v="14" actId="20577"/>
          <ac:spMkLst>
            <pc:docMk/>
            <pc:sldMk cId="1870488857" sldId="263"/>
            <ac:spMk id="3" creationId="{F9ECDBCC-DE83-EFFA-ECB7-4D7B9ACEFFA5}"/>
          </ac:spMkLst>
        </pc:spChg>
      </pc:sldChg>
    </pc:docChg>
  </pc:docChgLst>
  <pc:docChgLst>
    <pc:chgData name="Kayla Mastin" userId="S::kmastin2019@fit.edu::910d0836-a309-4afe-865d-d12850b09bda" providerId="AD" clId="Web-{C0BC9474-7E57-45D9-A1CF-FF6F77EB7FD1}"/>
    <pc:docChg chg="modSld">
      <pc:chgData name="Kayla Mastin" userId="S::kmastin2019@fit.edu::910d0836-a309-4afe-865d-d12850b09bda" providerId="AD" clId="Web-{C0BC9474-7E57-45D9-A1CF-FF6F77EB7FD1}" dt="2022-09-07T21:20:26.163" v="65"/>
      <pc:docMkLst>
        <pc:docMk/>
      </pc:docMkLst>
      <pc:sldChg chg="addSp modSp mod setBg">
        <pc:chgData name="Kayla Mastin" userId="S::kmastin2019@fit.edu::910d0836-a309-4afe-865d-d12850b09bda" providerId="AD" clId="Web-{C0BC9474-7E57-45D9-A1CF-FF6F77EB7FD1}" dt="2022-09-07T21:16:01.767" v="50" actId="20577"/>
        <pc:sldMkLst>
          <pc:docMk/>
          <pc:sldMk cId="3643127039" sldId="257"/>
        </pc:sldMkLst>
        <pc:spChg chg="mod">
          <ac:chgData name="Kayla Mastin" userId="S::kmastin2019@fit.edu::910d0836-a309-4afe-865d-d12850b09bda" providerId="AD" clId="Web-{C0BC9474-7E57-45D9-A1CF-FF6F77EB7FD1}" dt="2022-09-07T21:12:55.685" v="2"/>
          <ac:spMkLst>
            <pc:docMk/>
            <pc:sldMk cId="3643127039" sldId="257"/>
            <ac:spMk id="2" creationId="{2D170679-5C72-DAEE-5098-D561E44AC28C}"/>
          </ac:spMkLst>
        </pc:spChg>
        <pc:spChg chg="mod">
          <ac:chgData name="Kayla Mastin" userId="S::kmastin2019@fit.edu::910d0836-a309-4afe-865d-d12850b09bda" providerId="AD" clId="Web-{C0BC9474-7E57-45D9-A1CF-FF6F77EB7FD1}" dt="2022-09-07T21:16:01.767" v="50" actId="20577"/>
          <ac:spMkLst>
            <pc:docMk/>
            <pc:sldMk cId="3643127039" sldId="257"/>
            <ac:spMk id="3" creationId="{E7C52AB7-23CE-A856-B8D3-BE0C12025E41}"/>
          </ac:spMkLst>
        </pc:spChg>
        <pc:spChg chg="add">
          <ac:chgData name="Kayla Mastin" userId="S::kmastin2019@fit.edu::910d0836-a309-4afe-865d-d12850b09bda" providerId="AD" clId="Web-{C0BC9474-7E57-45D9-A1CF-FF6F77EB7FD1}" dt="2022-09-07T21:12:55.685" v="2"/>
          <ac:spMkLst>
            <pc:docMk/>
            <pc:sldMk cId="3643127039" sldId="257"/>
            <ac:spMk id="10" creationId="{C95B82D5-A8BB-45BF-BED8-C7B206892100}"/>
          </ac:spMkLst>
        </pc:spChg>
        <pc:spChg chg="add">
          <ac:chgData name="Kayla Mastin" userId="S::kmastin2019@fit.edu::910d0836-a309-4afe-865d-d12850b09bda" providerId="AD" clId="Web-{C0BC9474-7E57-45D9-A1CF-FF6F77EB7FD1}" dt="2022-09-07T21:12:55.685" v="2"/>
          <ac:spMkLst>
            <pc:docMk/>
            <pc:sldMk cId="3643127039" sldId="257"/>
            <ac:spMk id="12" creationId="{296C61EC-FBF4-4216-BE67-6C864D30A01C}"/>
          </ac:spMkLst>
        </pc:spChg>
        <pc:spChg chg="add">
          <ac:chgData name="Kayla Mastin" userId="S::kmastin2019@fit.edu::910d0836-a309-4afe-865d-d12850b09bda" providerId="AD" clId="Web-{C0BC9474-7E57-45D9-A1CF-FF6F77EB7FD1}" dt="2022-09-07T21:12:55.685" v="2"/>
          <ac:spMkLst>
            <pc:docMk/>
            <pc:sldMk cId="3643127039" sldId="257"/>
            <ac:spMk id="14" creationId="{39D6C490-0229-4573-9696-B73E5B3A9C33}"/>
          </ac:spMkLst>
        </pc:spChg>
        <pc:picChg chg="mod">
          <ac:chgData name="Kayla Mastin" userId="S::kmastin2019@fit.edu::910d0836-a309-4afe-865d-d12850b09bda" providerId="AD" clId="Web-{C0BC9474-7E57-45D9-A1CF-FF6F77EB7FD1}" dt="2022-09-07T21:12:55.685" v="2"/>
          <ac:picMkLst>
            <pc:docMk/>
            <pc:sldMk cId="3643127039" sldId="257"/>
            <ac:picMk id="4" creationId="{48D67B2B-3AF1-EEDC-E275-341D70E74A62}"/>
          </ac:picMkLst>
        </pc:picChg>
        <pc:picChg chg="add mod">
          <ac:chgData name="Kayla Mastin" userId="S::kmastin2019@fit.edu::910d0836-a309-4afe-865d-d12850b09bda" providerId="AD" clId="Web-{C0BC9474-7E57-45D9-A1CF-FF6F77EB7FD1}" dt="2022-09-07T21:12:55.685" v="2"/>
          <ac:picMkLst>
            <pc:docMk/>
            <pc:sldMk cId="3643127039" sldId="257"/>
            <ac:picMk id="5" creationId="{C70BDB9D-A190-AFE9-FA59-AF04B76B16A4}"/>
          </ac:picMkLst>
        </pc:picChg>
        <pc:picChg chg="add mod">
          <ac:chgData name="Kayla Mastin" userId="S::kmastin2019@fit.edu::910d0836-a309-4afe-865d-d12850b09bda" providerId="AD" clId="Web-{C0BC9474-7E57-45D9-A1CF-FF6F77EB7FD1}" dt="2022-09-07T21:14:56.390" v="9" actId="1076"/>
          <ac:picMkLst>
            <pc:docMk/>
            <pc:sldMk cId="3643127039" sldId="257"/>
            <ac:picMk id="6" creationId="{7C14F14A-F870-A8FD-BA53-1578471450A5}"/>
          </ac:picMkLst>
        </pc:picChg>
      </pc:sldChg>
      <pc:sldChg chg="addSp delSp modSp mod setBg setClrOvrMap">
        <pc:chgData name="Kayla Mastin" userId="S::kmastin2019@fit.edu::910d0836-a309-4afe-865d-d12850b09bda" providerId="AD" clId="Web-{C0BC9474-7E57-45D9-A1CF-FF6F77EB7FD1}" dt="2022-09-07T21:20:26.163" v="65"/>
        <pc:sldMkLst>
          <pc:docMk/>
          <pc:sldMk cId="752595534" sldId="259"/>
        </pc:sldMkLst>
        <pc:spChg chg="mod">
          <ac:chgData name="Kayla Mastin" userId="S::kmastin2019@fit.edu::910d0836-a309-4afe-865d-d12850b09bda" providerId="AD" clId="Web-{C0BC9474-7E57-45D9-A1CF-FF6F77EB7FD1}" dt="2022-09-07T21:20:26.163" v="65"/>
          <ac:spMkLst>
            <pc:docMk/>
            <pc:sldMk cId="752595534" sldId="259"/>
            <ac:spMk id="2" creationId="{2D170679-5C72-DAEE-5098-D561E44AC28C}"/>
          </ac:spMkLst>
        </pc:spChg>
        <pc:spChg chg="del mod ord">
          <ac:chgData name="Kayla Mastin" userId="S::kmastin2019@fit.edu::910d0836-a309-4afe-865d-d12850b09bda" providerId="AD" clId="Web-{C0BC9474-7E57-45D9-A1CF-FF6F77EB7FD1}" dt="2022-09-07T21:20:12.335" v="63"/>
          <ac:spMkLst>
            <pc:docMk/>
            <pc:sldMk cId="752595534" sldId="259"/>
            <ac:spMk id="3" creationId="{E7C52AB7-23CE-A856-B8D3-BE0C12025E41}"/>
          </ac:spMkLst>
        </pc:spChg>
        <pc:spChg chg="add">
          <ac:chgData name="Kayla Mastin" userId="S::kmastin2019@fit.edu::910d0836-a309-4afe-865d-d12850b09bda" providerId="AD" clId="Web-{C0BC9474-7E57-45D9-A1CF-FF6F77EB7FD1}" dt="2022-09-07T21:18:37.754" v="53"/>
          <ac:spMkLst>
            <pc:docMk/>
            <pc:sldMk cId="752595534" sldId="259"/>
            <ac:spMk id="9" creationId="{5E39A796-BE83-48B1-B33F-35C4A32AAB57}"/>
          </ac:spMkLst>
        </pc:spChg>
        <pc:spChg chg="add">
          <ac:chgData name="Kayla Mastin" userId="S::kmastin2019@fit.edu::910d0836-a309-4afe-865d-d12850b09bda" providerId="AD" clId="Web-{C0BC9474-7E57-45D9-A1CF-FF6F77EB7FD1}" dt="2022-09-07T21:18:37.754" v="53"/>
          <ac:spMkLst>
            <pc:docMk/>
            <pc:sldMk cId="752595534" sldId="259"/>
            <ac:spMk id="11" creationId="{72F84B47-E267-4194-8194-831DB7B5547F}"/>
          </ac:spMkLst>
        </pc:spChg>
        <pc:spChg chg="add del">
          <ac:chgData name="Kayla Mastin" userId="S::kmastin2019@fit.edu::910d0836-a309-4afe-865d-d12850b09bda" providerId="AD" clId="Web-{C0BC9474-7E57-45D9-A1CF-FF6F77EB7FD1}" dt="2022-09-07T21:20:12.335" v="63"/>
          <ac:spMkLst>
            <pc:docMk/>
            <pc:sldMk cId="752595534" sldId="259"/>
            <ac:spMk id="16" creationId="{352BEC0E-22F8-46D0-9632-375DB541B06C}"/>
          </ac:spMkLst>
        </pc:spChg>
        <pc:spChg chg="add del">
          <ac:chgData name="Kayla Mastin" userId="S::kmastin2019@fit.edu::910d0836-a309-4afe-865d-d12850b09bda" providerId="AD" clId="Web-{C0BC9474-7E57-45D9-A1CF-FF6F77EB7FD1}" dt="2022-09-07T21:20:12.335" v="63"/>
          <ac:spMkLst>
            <pc:docMk/>
            <pc:sldMk cId="752595534" sldId="259"/>
            <ac:spMk id="18" creationId="{3FCFB1DE-0B7E-48CC-BA90-B2AB0889F9D6}"/>
          </ac:spMkLst>
        </pc:spChg>
        <pc:spChg chg="add del">
          <ac:chgData name="Kayla Mastin" userId="S::kmastin2019@fit.edu::910d0836-a309-4afe-865d-d12850b09bda" providerId="AD" clId="Web-{C0BC9474-7E57-45D9-A1CF-FF6F77EB7FD1}" dt="2022-09-07T21:20:01.022" v="56"/>
          <ac:spMkLst>
            <pc:docMk/>
            <pc:sldMk cId="752595534" sldId="259"/>
            <ac:spMk id="23" creationId="{AD96FDFD-4E42-4A06-B8B5-768A1DB9C2A9}"/>
          </ac:spMkLst>
        </pc:spChg>
        <pc:spChg chg="add del">
          <ac:chgData name="Kayla Mastin" userId="S::kmastin2019@fit.edu::910d0836-a309-4afe-865d-d12850b09bda" providerId="AD" clId="Web-{C0BC9474-7E57-45D9-A1CF-FF6F77EB7FD1}" dt="2022-09-07T21:20:02.366" v="58"/>
          <ac:spMkLst>
            <pc:docMk/>
            <pc:sldMk cId="752595534" sldId="259"/>
            <ac:spMk id="25" creationId="{2141F1CC-6A53-4BCF-9127-AABB52E2497E}"/>
          </ac:spMkLst>
        </pc:spChg>
        <pc:spChg chg="add del">
          <ac:chgData name="Kayla Mastin" userId="S::kmastin2019@fit.edu::910d0836-a309-4afe-865d-d12850b09bda" providerId="AD" clId="Web-{C0BC9474-7E57-45D9-A1CF-FF6F77EB7FD1}" dt="2022-09-07T21:20:02.366" v="58"/>
          <ac:spMkLst>
            <pc:docMk/>
            <pc:sldMk cId="752595534" sldId="259"/>
            <ac:spMk id="26" creationId="{2EEE8F11-3582-44B7-9869-F2D26D7DD9D4}"/>
          </ac:spMkLst>
        </pc:spChg>
        <pc:spChg chg="add del">
          <ac:chgData name="Kayla Mastin" userId="S::kmastin2019@fit.edu::910d0836-a309-4afe-865d-d12850b09bda" providerId="AD" clId="Web-{C0BC9474-7E57-45D9-A1CF-FF6F77EB7FD1}" dt="2022-09-07T21:20:02.366" v="58"/>
          <ac:spMkLst>
            <pc:docMk/>
            <pc:sldMk cId="752595534" sldId="259"/>
            <ac:spMk id="27" creationId="{561B2B49-7142-4CA8-A929-4671548E6A5A}"/>
          </ac:spMkLst>
        </pc:spChg>
        <pc:spChg chg="add del">
          <ac:chgData name="Kayla Mastin" userId="S::kmastin2019@fit.edu::910d0836-a309-4afe-865d-d12850b09bda" providerId="AD" clId="Web-{C0BC9474-7E57-45D9-A1CF-FF6F77EB7FD1}" dt="2022-09-07T21:20:05.319" v="60"/>
          <ac:spMkLst>
            <pc:docMk/>
            <pc:sldMk cId="752595534" sldId="259"/>
            <ac:spMk id="29" creationId="{53B475F8-50AE-46A0-9943-B2B63183D50C}"/>
          </ac:spMkLst>
        </pc:spChg>
        <pc:spChg chg="add del">
          <ac:chgData name="Kayla Mastin" userId="S::kmastin2019@fit.edu::910d0836-a309-4afe-865d-d12850b09bda" providerId="AD" clId="Web-{C0BC9474-7E57-45D9-A1CF-FF6F77EB7FD1}" dt="2022-09-07T21:20:05.319" v="60"/>
          <ac:spMkLst>
            <pc:docMk/>
            <pc:sldMk cId="752595534" sldId="259"/>
            <ac:spMk id="30" creationId="{75F6FDB4-2351-48C2-A863-2364A02343C0}"/>
          </ac:spMkLst>
        </pc:spChg>
        <pc:spChg chg="add del">
          <ac:chgData name="Kayla Mastin" userId="S::kmastin2019@fit.edu::910d0836-a309-4afe-865d-d12850b09bda" providerId="AD" clId="Web-{C0BC9474-7E57-45D9-A1CF-FF6F77EB7FD1}" dt="2022-09-07T21:20:12.303" v="62"/>
          <ac:spMkLst>
            <pc:docMk/>
            <pc:sldMk cId="752595534" sldId="259"/>
            <ac:spMk id="32" creationId="{26FF42C2-EA15-4154-B242-E98E88CED99C}"/>
          </ac:spMkLst>
        </pc:spChg>
        <pc:spChg chg="add del">
          <ac:chgData name="Kayla Mastin" userId="S::kmastin2019@fit.edu::910d0836-a309-4afe-865d-d12850b09bda" providerId="AD" clId="Web-{C0BC9474-7E57-45D9-A1CF-FF6F77EB7FD1}" dt="2022-09-07T21:20:12.303" v="62"/>
          <ac:spMkLst>
            <pc:docMk/>
            <pc:sldMk cId="752595534" sldId="259"/>
            <ac:spMk id="33" creationId="{D79DE9F7-28C4-4856-BA57-D696E124C137}"/>
          </ac:spMkLst>
        </pc:spChg>
        <pc:spChg chg="add del">
          <ac:chgData name="Kayla Mastin" userId="S::kmastin2019@fit.edu::910d0836-a309-4afe-865d-d12850b09bda" providerId="AD" clId="Web-{C0BC9474-7E57-45D9-A1CF-FF6F77EB7FD1}" dt="2022-09-07T21:20:12.303" v="62"/>
          <ac:spMkLst>
            <pc:docMk/>
            <pc:sldMk cId="752595534" sldId="259"/>
            <ac:spMk id="34" creationId="{E1F9ED9C-121B-44C6-A308-5824769C40D5}"/>
          </ac:spMkLst>
        </pc:spChg>
        <pc:spChg chg="add del">
          <ac:chgData name="Kayla Mastin" userId="S::kmastin2019@fit.edu::910d0836-a309-4afe-865d-d12850b09bda" providerId="AD" clId="Web-{C0BC9474-7E57-45D9-A1CF-FF6F77EB7FD1}" dt="2022-09-07T21:20:12.303" v="62"/>
          <ac:spMkLst>
            <pc:docMk/>
            <pc:sldMk cId="752595534" sldId="259"/>
            <ac:spMk id="35" creationId="{4A5F8185-F27B-4E99-A06C-007336FE3F2D}"/>
          </ac:spMkLst>
        </pc:spChg>
        <pc:spChg chg="add del">
          <ac:chgData name="Kayla Mastin" userId="S::kmastin2019@fit.edu::910d0836-a309-4afe-865d-d12850b09bda" providerId="AD" clId="Web-{C0BC9474-7E57-45D9-A1CF-FF6F77EB7FD1}" dt="2022-09-07T21:20:26.163" v="65"/>
          <ac:spMkLst>
            <pc:docMk/>
            <pc:sldMk cId="752595534" sldId="259"/>
            <ac:spMk id="37" creationId="{352BEC0E-22F8-46D0-9632-375DB541B06C}"/>
          </ac:spMkLst>
        </pc:spChg>
        <pc:spChg chg="add del">
          <ac:chgData name="Kayla Mastin" userId="S::kmastin2019@fit.edu::910d0836-a309-4afe-865d-d12850b09bda" providerId="AD" clId="Web-{C0BC9474-7E57-45D9-A1CF-FF6F77EB7FD1}" dt="2022-09-07T21:20:26.163" v="65"/>
          <ac:spMkLst>
            <pc:docMk/>
            <pc:sldMk cId="752595534" sldId="259"/>
            <ac:spMk id="38" creationId="{3FCFB1DE-0B7E-48CC-BA90-B2AB0889F9D6}"/>
          </ac:spMkLst>
        </pc:spChg>
        <pc:spChg chg="add">
          <ac:chgData name="Kayla Mastin" userId="S::kmastin2019@fit.edu::910d0836-a309-4afe-865d-d12850b09bda" providerId="AD" clId="Web-{C0BC9474-7E57-45D9-A1CF-FF6F77EB7FD1}" dt="2022-09-07T21:20:26.163" v="65"/>
          <ac:spMkLst>
            <pc:docMk/>
            <pc:sldMk cId="752595534" sldId="259"/>
            <ac:spMk id="43" creationId="{53B475F8-50AE-46A0-9943-B2B63183D50C}"/>
          </ac:spMkLst>
        </pc:spChg>
        <pc:spChg chg="add">
          <ac:chgData name="Kayla Mastin" userId="S::kmastin2019@fit.edu::910d0836-a309-4afe-865d-d12850b09bda" providerId="AD" clId="Web-{C0BC9474-7E57-45D9-A1CF-FF6F77EB7FD1}" dt="2022-09-07T21:20:26.163" v="65"/>
          <ac:spMkLst>
            <pc:docMk/>
            <pc:sldMk cId="752595534" sldId="259"/>
            <ac:spMk id="45" creationId="{75F6FDB4-2351-48C2-A863-2364A02343C0}"/>
          </ac:spMkLst>
        </pc:spChg>
        <pc:graphicFrameChg chg="add mod ord modGraphic">
          <ac:chgData name="Kayla Mastin" userId="S::kmastin2019@fit.edu::910d0836-a309-4afe-865d-d12850b09bda" providerId="AD" clId="Web-{C0BC9474-7E57-45D9-A1CF-FF6F77EB7FD1}" dt="2022-09-07T21:20:26.163" v="65"/>
          <ac:graphicFrameMkLst>
            <pc:docMk/>
            <pc:sldMk cId="752595534" sldId="259"/>
            <ac:graphicFrameMk id="20" creationId="{32EA22EE-ACA7-5CC0-A4C6-FDEBD917FE40}"/>
          </ac:graphicFrameMkLst>
        </pc:graphicFrameChg>
        <pc:picChg chg="add mod ord">
          <ac:chgData name="Kayla Mastin" userId="S::kmastin2019@fit.edu::910d0836-a309-4afe-865d-d12850b09bda" providerId="AD" clId="Web-{C0BC9474-7E57-45D9-A1CF-FF6F77EB7FD1}" dt="2022-09-07T21:20:26.163" v="65"/>
          <ac:picMkLst>
            <pc:docMk/>
            <pc:sldMk cId="752595534" sldId="259"/>
            <ac:picMk id="4" creationId="{63E4C4DC-BE23-1C28-CBEB-8D3D66B91A58}"/>
          </ac:picMkLst>
        </pc:picChg>
        <pc:picChg chg="mod ord">
          <ac:chgData name="Kayla Mastin" userId="S::kmastin2019@fit.edu::910d0836-a309-4afe-865d-d12850b09bda" providerId="AD" clId="Web-{C0BC9474-7E57-45D9-A1CF-FF6F77EB7FD1}" dt="2022-09-07T21:20:26.163" v="65"/>
          <ac:picMkLst>
            <pc:docMk/>
            <pc:sldMk cId="752595534" sldId="259"/>
            <ac:picMk id="5" creationId="{72D6F3C3-8F59-7F53-689F-02DD89FC4118}"/>
          </ac:picMkLst>
        </pc:picChg>
        <pc:picChg chg="add mod ord">
          <ac:chgData name="Kayla Mastin" userId="S::kmastin2019@fit.edu::910d0836-a309-4afe-865d-d12850b09bda" providerId="AD" clId="Web-{C0BC9474-7E57-45D9-A1CF-FF6F77EB7FD1}" dt="2022-09-07T21:20:26.163" v="65"/>
          <ac:picMkLst>
            <pc:docMk/>
            <pc:sldMk cId="752595534" sldId="259"/>
            <ac:picMk id="6" creationId="{2BFCD433-F8E9-F481-EAF9-90DC23A0BCC8}"/>
          </ac:picMkLst>
        </pc:picChg>
      </pc:sldChg>
    </pc:docChg>
  </pc:docChgLst>
  <pc:docChgLst>
    <pc:chgData name="Aveisha Maharaj" userId="S::amaharaj2019@fit.edu::622cc55e-fcf0-4eb4-9512-d5fc3c209533" providerId="AD" clId="Web-{5EF2821C-23A5-4D5F-9E95-4B633B60E291}"/>
    <pc:docChg chg="modSld">
      <pc:chgData name="Aveisha Maharaj" userId="S::amaharaj2019@fit.edu::622cc55e-fcf0-4eb4-9512-d5fc3c209533" providerId="AD" clId="Web-{5EF2821C-23A5-4D5F-9E95-4B633B60E291}" dt="2022-10-03T22:09:17.053" v="143" actId="1076"/>
      <pc:docMkLst>
        <pc:docMk/>
      </pc:docMkLst>
      <pc:sldChg chg="addSp delSp modSp">
        <pc:chgData name="Aveisha Maharaj" userId="S::amaharaj2019@fit.edu::622cc55e-fcf0-4eb4-9512-d5fc3c209533" providerId="AD" clId="Web-{5EF2821C-23A5-4D5F-9E95-4B633B60E291}" dt="2022-09-22T14:52:59.353" v="11" actId="1076"/>
        <pc:sldMkLst>
          <pc:docMk/>
          <pc:sldMk cId="1411933687" sldId="258"/>
        </pc:sldMkLst>
        <pc:picChg chg="del">
          <ac:chgData name="Aveisha Maharaj" userId="S::amaharaj2019@fit.edu::622cc55e-fcf0-4eb4-9512-d5fc3c209533" providerId="AD" clId="Web-{5EF2821C-23A5-4D5F-9E95-4B633B60E291}" dt="2022-09-22T14:52:22.493" v="4"/>
          <ac:picMkLst>
            <pc:docMk/>
            <pc:sldMk cId="1411933687" sldId="258"/>
            <ac:picMk id="5" creationId="{5095C998-5F0C-02DF-D40B-3DF0F175550A}"/>
          </ac:picMkLst>
        </pc:picChg>
        <pc:picChg chg="add mod">
          <ac:chgData name="Aveisha Maharaj" userId="S::amaharaj2019@fit.edu::622cc55e-fcf0-4eb4-9512-d5fc3c209533" providerId="AD" clId="Web-{5EF2821C-23A5-4D5F-9E95-4B633B60E291}" dt="2022-09-22T14:52:59.353" v="11" actId="1076"/>
          <ac:picMkLst>
            <pc:docMk/>
            <pc:sldMk cId="1411933687" sldId="258"/>
            <ac:picMk id="6" creationId="{024370FB-4D2F-C452-A203-FD93351F2357}"/>
          </ac:picMkLst>
        </pc:picChg>
      </pc:sldChg>
      <pc:sldChg chg="addSp modSp">
        <pc:chgData name="Aveisha Maharaj" userId="S::amaharaj2019@fit.edu::622cc55e-fcf0-4eb4-9512-d5fc3c209533" providerId="AD" clId="Web-{5EF2821C-23A5-4D5F-9E95-4B633B60E291}" dt="2022-10-03T22:09:17.053" v="143" actId="1076"/>
        <pc:sldMkLst>
          <pc:docMk/>
          <pc:sldMk cId="89165925" sldId="260"/>
        </pc:sldMkLst>
        <pc:spChg chg="mod">
          <ac:chgData name="Aveisha Maharaj" userId="S::amaharaj2019@fit.edu::622cc55e-fcf0-4eb4-9512-d5fc3c209533" providerId="AD" clId="Web-{5EF2821C-23A5-4D5F-9E95-4B633B60E291}" dt="2022-10-03T22:08:13.458" v="138" actId="20577"/>
          <ac:spMkLst>
            <pc:docMk/>
            <pc:sldMk cId="89165925" sldId="260"/>
            <ac:spMk id="3" creationId="{4D6C113C-B61F-D22C-8595-FA5ADA9D90D4}"/>
          </ac:spMkLst>
        </pc:spChg>
        <pc:picChg chg="mod">
          <ac:chgData name="Aveisha Maharaj" userId="S::amaharaj2019@fit.edu::622cc55e-fcf0-4eb4-9512-d5fc3c209533" providerId="AD" clId="Web-{5EF2821C-23A5-4D5F-9E95-4B633B60E291}" dt="2022-10-03T22:01:22.152" v="84" actId="1076"/>
          <ac:picMkLst>
            <pc:docMk/>
            <pc:sldMk cId="89165925" sldId="260"/>
            <ac:picMk id="4" creationId="{E2236CE2-2D0B-184D-30A2-F0E5F67F5544}"/>
          </ac:picMkLst>
        </pc:picChg>
        <pc:picChg chg="mod">
          <ac:chgData name="Aveisha Maharaj" userId="S::amaharaj2019@fit.edu::622cc55e-fcf0-4eb4-9512-d5fc3c209533" providerId="AD" clId="Web-{5EF2821C-23A5-4D5F-9E95-4B633B60E291}" dt="2022-10-03T21:35:04.030" v="81" actId="1076"/>
          <ac:picMkLst>
            <pc:docMk/>
            <pc:sldMk cId="89165925" sldId="260"/>
            <ac:picMk id="5" creationId="{B87195A9-86EC-E577-7363-79EB142C1D75}"/>
          </ac:picMkLst>
        </pc:picChg>
        <pc:picChg chg="add mod">
          <ac:chgData name="Aveisha Maharaj" userId="S::amaharaj2019@fit.edu::622cc55e-fcf0-4eb4-9512-d5fc3c209533" providerId="AD" clId="Web-{5EF2821C-23A5-4D5F-9E95-4B633B60E291}" dt="2022-10-03T22:02:53.466" v="96" actId="14100"/>
          <ac:picMkLst>
            <pc:docMk/>
            <pc:sldMk cId="89165925" sldId="260"/>
            <ac:picMk id="6" creationId="{AB7BF189-2717-BF2A-99DA-508C394BF3DC}"/>
          </ac:picMkLst>
        </pc:picChg>
        <pc:picChg chg="add mod">
          <ac:chgData name="Aveisha Maharaj" userId="S::amaharaj2019@fit.edu::622cc55e-fcf0-4eb4-9512-d5fc3c209533" providerId="AD" clId="Web-{5EF2821C-23A5-4D5F-9E95-4B633B60E291}" dt="2022-10-03T22:09:17.053" v="143" actId="1076"/>
          <ac:picMkLst>
            <pc:docMk/>
            <pc:sldMk cId="89165925" sldId="260"/>
            <ac:picMk id="7" creationId="{2574A57D-B6E3-FA3E-4406-3AB3D3AA1BD8}"/>
          </ac:picMkLst>
        </pc:picChg>
      </pc:sldChg>
      <pc:sldChg chg="modSp">
        <pc:chgData name="Aveisha Maharaj" userId="S::amaharaj2019@fit.edu::622cc55e-fcf0-4eb4-9512-d5fc3c209533" providerId="AD" clId="Web-{5EF2821C-23A5-4D5F-9E95-4B633B60E291}" dt="2022-09-22T14:55:42.810" v="23" actId="20577"/>
        <pc:sldMkLst>
          <pc:docMk/>
          <pc:sldMk cId="92518802" sldId="262"/>
        </pc:sldMkLst>
        <pc:spChg chg="mod">
          <ac:chgData name="Aveisha Maharaj" userId="S::amaharaj2019@fit.edu::622cc55e-fcf0-4eb4-9512-d5fc3c209533" providerId="AD" clId="Web-{5EF2821C-23A5-4D5F-9E95-4B633B60E291}" dt="2022-09-22T14:55:42.810" v="23" actId="20577"/>
          <ac:spMkLst>
            <pc:docMk/>
            <pc:sldMk cId="92518802" sldId="262"/>
            <ac:spMk id="3" creationId="{E7C52AB7-23CE-A856-B8D3-BE0C12025E41}"/>
          </ac:spMkLst>
        </pc:spChg>
      </pc:sldChg>
    </pc:docChg>
  </pc:docChgLst>
  <pc:docChgLst>
    <pc:chgData name="Aveisha Maharaj" userId="S::amaharaj2019@fit.edu::622cc55e-fcf0-4eb4-9512-d5fc3c209533" providerId="AD" clId="Web-{FBECC053-A726-3496-C4CE-79F54A58D6E7}"/>
    <pc:docChg chg="modSld sldOrd">
      <pc:chgData name="Aveisha Maharaj" userId="S::amaharaj2019@fit.edu::622cc55e-fcf0-4eb4-9512-d5fc3c209533" providerId="AD" clId="Web-{FBECC053-A726-3496-C4CE-79F54A58D6E7}" dt="2022-10-24T21:57:42.387" v="159" actId="20577"/>
      <pc:docMkLst>
        <pc:docMk/>
      </pc:docMkLst>
      <pc:sldChg chg="modSp">
        <pc:chgData name="Aveisha Maharaj" userId="S::amaharaj2019@fit.edu::622cc55e-fcf0-4eb4-9512-d5fc3c209533" providerId="AD" clId="Web-{FBECC053-A726-3496-C4CE-79F54A58D6E7}" dt="2022-10-24T21:39:49.189" v="126" actId="20577"/>
        <pc:sldMkLst>
          <pc:docMk/>
          <pc:sldMk cId="3340329805" sldId="265"/>
        </pc:sldMkLst>
        <pc:spChg chg="mod">
          <ac:chgData name="Aveisha Maharaj" userId="S::amaharaj2019@fit.edu::622cc55e-fcf0-4eb4-9512-d5fc3c209533" providerId="AD" clId="Web-{FBECC053-A726-3496-C4CE-79F54A58D6E7}" dt="2022-10-24T21:39:49.189" v="126" actId="20577"/>
          <ac:spMkLst>
            <pc:docMk/>
            <pc:sldMk cId="3340329805" sldId="265"/>
            <ac:spMk id="3" creationId="{A2CDB80C-E438-483F-D6C8-5732D8A49F76}"/>
          </ac:spMkLst>
        </pc:spChg>
      </pc:sldChg>
      <pc:sldChg chg="addSp delSp modSp ord">
        <pc:chgData name="Aveisha Maharaj" userId="S::amaharaj2019@fit.edu::622cc55e-fcf0-4eb4-9512-d5fc3c209533" providerId="AD" clId="Web-{FBECC053-A726-3496-C4CE-79F54A58D6E7}" dt="2022-10-24T21:57:42.387" v="159" actId="20577"/>
        <pc:sldMkLst>
          <pc:docMk/>
          <pc:sldMk cId="3391432948" sldId="269"/>
        </pc:sldMkLst>
        <pc:spChg chg="mod">
          <ac:chgData name="Aveisha Maharaj" userId="S::amaharaj2019@fit.edu::622cc55e-fcf0-4eb4-9512-d5fc3c209533" providerId="AD" clId="Web-{FBECC053-A726-3496-C4CE-79F54A58D6E7}" dt="2022-10-24T21:57:42.387" v="159" actId="20577"/>
          <ac:spMkLst>
            <pc:docMk/>
            <pc:sldMk cId="3391432948" sldId="269"/>
            <ac:spMk id="3" creationId="{E7C52AB7-23CE-A856-B8D3-BE0C12025E41}"/>
          </ac:spMkLst>
        </pc:spChg>
        <pc:spChg chg="add">
          <ac:chgData name="Aveisha Maharaj" userId="S::amaharaj2019@fit.edu::622cc55e-fcf0-4eb4-9512-d5fc3c209533" providerId="AD" clId="Web-{FBECC053-A726-3496-C4CE-79F54A58D6E7}" dt="2022-10-24T21:55:23.259" v="152"/>
          <ac:spMkLst>
            <pc:docMk/>
            <pc:sldMk cId="3391432948" sldId="269"/>
            <ac:spMk id="9" creationId="{DA0DAB86-0CE2-9D4A-2B13-B7D83F4789C0}"/>
          </ac:spMkLst>
        </pc:spChg>
        <pc:spChg chg="add">
          <ac:chgData name="Aveisha Maharaj" userId="S::amaharaj2019@fit.edu::622cc55e-fcf0-4eb4-9512-d5fc3c209533" providerId="AD" clId="Web-{FBECC053-A726-3496-C4CE-79F54A58D6E7}" dt="2022-10-24T21:55:23.259" v="152"/>
          <ac:spMkLst>
            <pc:docMk/>
            <pc:sldMk cId="3391432948" sldId="269"/>
            <ac:spMk id="10" creationId="{9BC38B5E-77F5-B870-68B0-7769D8EFB4F9}"/>
          </ac:spMkLst>
        </pc:spChg>
        <pc:spChg chg="add">
          <ac:chgData name="Aveisha Maharaj" userId="S::amaharaj2019@fit.edu::622cc55e-fcf0-4eb4-9512-d5fc3c209533" providerId="AD" clId="Web-{FBECC053-A726-3496-C4CE-79F54A58D6E7}" dt="2022-10-24T21:55:23.259" v="152"/>
          <ac:spMkLst>
            <pc:docMk/>
            <pc:sldMk cId="3391432948" sldId="269"/>
            <ac:spMk id="21" creationId="{3227FCE3-90E7-9417-1807-E1489E755606}"/>
          </ac:spMkLst>
        </pc:spChg>
        <pc:spChg chg="add">
          <ac:chgData name="Aveisha Maharaj" userId="S::amaharaj2019@fit.edu::622cc55e-fcf0-4eb4-9512-d5fc3c209533" providerId="AD" clId="Web-{FBECC053-A726-3496-C4CE-79F54A58D6E7}" dt="2022-10-24T21:55:23.259" v="152"/>
          <ac:spMkLst>
            <pc:docMk/>
            <pc:sldMk cId="3391432948" sldId="269"/>
            <ac:spMk id="22" creationId="{E1E22555-35A6-5AAA-44D2-453D7FA4942F}"/>
          </ac:spMkLst>
        </pc:spChg>
        <pc:grpChg chg="add mod">
          <ac:chgData name="Aveisha Maharaj" userId="S::amaharaj2019@fit.edu::622cc55e-fcf0-4eb4-9512-d5fc3c209533" providerId="AD" clId="Web-{FBECC053-A726-3496-C4CE-79F54A58D6E7}" dt="2022-10-24T21:55:28.634" v="153" actId="14100"/>
          <ac:grpSpMkLst>
            <pc:docMk/>
            <pc:sldMk cId="3391432948" sldId="269"/>
            <ac:grpSpMk id="7" creationId="{76F6A762-9342-05CC-42F4-F81AF6998EDA}"/>
          </ac:grpSpMkLst>
        </pc:grpChg>
        <pc:grpChg chg="add">
          <ac:chgData name="Aveisha Maharaj" userId="S::amaharaj2019@fit.edu::622cc55e-fcf0-4eb4-9512-d5fc3c209533" providerId="AD" clId="Web-{FBECC053-A726-3496-C4CE-79F54A58D6E7}" dt="2022-10-24T21:55:23.259" v="152"/>
          <ac:grpSpMkLst>
            <pc:docMk/>
            <pc:sldMk cId="3391432948" sldId="269"/>
            <ac:grpSpMk id="8" creationId="{D3B16691-F73D-B606-13AB-4EF731A22A84}"/>
          </ac:grpSpMkLst>
        </pc:grpChg>
        <pc:picChg chg="del">
          <ac:chgData name="Aveisha Maharaj" userId="S::amaharaj2019@fit.edu::622cc55e-fcf0-4eb4-9512-d5fc3c209533" providerId="AD" clId="Web-{FBECC053-A726-3496-C4CE-79F54A58D6E7}" dt="2022-10-24T21:25:11.026" v="0"/>
          <ac:picMkLst>
            <pc:docMk/>
            <pc:sldMk cId="3391432948" sldId="269"/>
            <ac:picMk id="4" creationId="{3076C452-83F1-400E-5108-B06CC0883C33}"/>
          </ac:picMkLst>
        </pc:picChg>
        <pc:picChg chg="del">
          <ac:chgData name="Aveisha Maharaj" userId="S::amaharaj2019@fit.edu::622cc55e-fcf0-4eb4-9512-d5fc3c209533" providerId="AD" clId="Web-{FBECC053-A726-3496-C4CE-79F54A58D6E7}" dt="2022-10-24T21:25:12.526" v="1"/>
          <ac:picMkLst>
            <pc:docMk/>
            <pc:sldMk cId="3391432948" sldId="269"/>
            <ac:picMk id="5" creationId="{6261A3EA-CFA1-5805-5F7D-7D98CE5F4FFD}"/>
          </ac:picMkLst>
        </pc:picChg>
        <pc:picChg chg="add mod">
          <ac:chgData name="Aveisha Maharaj" userId="S::amaharaj2019@fit.edu::622cc55e-fcf0-4eb4-9512-d5fc3c209533" providerId="AD" clId="Web-{FBECC053-A726-3496-C4CE-79F54A58D6E7}" dt="2022-10-24T21:25:18.182" v="3" actId="1076"/>
          <ac:picMkLst>
            <pc:docMk/>
            <pc:sldMk cId="3391432948" sldId="269"/>
            <ac:picMk id="6" creationId="{9764D39C-3E8E-5944-0B3D-B041D99A2225}"/>
          </ac:picMkLst>
        </pc:picChg>
        <pc:picChg chg="add">
          <ac:chgData name="Aveisha Maharaj" userId="S::amaharaj2019@fit.edu::622cc55e-fcf0-4eb4-9512-d5fc3c209533" providerId="AD" clId="Web-{FBECC053-A726-3496-C4CE-79F54A58D6E7}" dt="2022-10-24T21:55:23.259" v="152"/>
          <ac:picMkLst>
            <pc:docMk/>
            <pc:sldMk cId="3391432948" sldId="269"/>
            <ac:picMk id="11" creationId="{E0FFFB03-69C4-41E1-1712-919DC96341DB}"/>
          </ac:picMkLst>
        </pc:picChg>
        <pc:picChg chg="add">
          <ac:chgData name="Aveisha Maharaj" userId="S::amaharaj2019@fit.edu::622cc55e-fcf0-4eb4-9512-d5fc3c209533" providerId="AD" clId="Web-{FBECC053-A726-3496-C4CE-79F54A58D6E7}" dt="2022-10-24T21:55:23.259" v="152"/>
          <ac:picMkLst>
            <pc:docMk/>
            <pc:sldMk cId="3391432948" sldId="269"/>
            <ac:picMk id="12" creationId="{7BF52853-3FAF-059A-D2A7-B6CDAE62044B}"/>
          </ac:picMkLst>
        </pc:picChg>
        <pc:cxnChg chg="add">
          <ac:chgData name="Aveisha Maharaj" userId="S::amaharaj2019@fit.edu::622cc55e-fcf0-4eb4-9512-d5fc3c209533" providerId="AD" clId="Web-{FBECC053-A726-3496-C4CE-79F54A58D6E7}" dt="2022-10-24T21:55:23.259" v="152"/>
          <ac:cxnSpMkLst>
            <pc:docMk/>
            <pc:sldMk cId="3391432948" sldId="269"/>
            <ac:cxnSpMk id="13" creationId="{EB99C4A3-1084-247C-8DD3-304C74E40AC3}"/>
          </ac:cxnSpMkLst>
        </pc:cxnChg>
        <pc:cxnChg chg="add">
          <ac:chgData name="Aveisha Maharaj" userId="S::amaharaj2019@fit.edu::622cc55e-fcf0-4eb4-9512-d5fc3c209533" providerId="AD" clId="Web-{FBECC053-A726-3496-C4CE-79F54A58D6E7}" dt="2022-10-24T21:55:23.259" v="152"/>
          <ac:cxnSpMkLst>
            <pc:docMk/>
            <pc:sldMk cId="3391432948" sldId="269"/>
            <ac:cxnSpMk id="14" creationId="{9D35B83A-CF73-E80C-0A7F-2BCE89B59E93}"/>
          </ac:cxnSpMkLst>
        </pc:cxnChg>
        <pc:cxnChg chg="add">
          <ac:chgData name="Aveisha Maharaj" userId="S::amaharaj2019@fit.edu::622cc55e-fcf0-4eb4-9512-d5fc3c209533" providerId="AD" clId="Web-{FBECC053-A726-3496-C4CE-79F54A58D6E7}" dt="2022-10-24T21:55:23.259" v="152"/>
          <ac:cxnSpMkLst>
            <pc:docMk/>
            <pc:sldMk cId="3391432948" sldId="269"/>
            <ac:cxnSpMk id="15" creationId="{F2B1F056-63AB-A23E-6E41-40FF8366771D}"/>
          </ac:cxnSpMkLst>
        </pc:cxnChg>
        <pc:cxnChg chg="add">
          <ac:chgData name="Aveisha Maharaj" userId="S::amaharaj2019@fit.edu::622cc55e-fcf0-4eb4-9512-d5fc3c209533" providerId="AD" clId="Web-{FBECC053-A726-3496-C4CE-79F54A58D6E7}" dt="2022-10-24T21:55:23.259" v="152"/>
          <ac:cxnSpMkLst>
            <pc:docMk/>
            <pc:sldMk cId="3391432948" sldId="269"/>
            <ac:cxnSpMk id="16" creationId="{E35BB6F3-8481-BD73-88E1-B34F1841ED76}"/>
          </ac:cxnSpMkLst>
        </pc:cxnChg>
        <pc:cxnChg chg="add">
          <ac:chgData name="Aveisha Maharaj" userId="S::amaharaj2019@fit.edu::622cc55e-fcf0-4eb4-9512-d5fc3c209533" providerId="AD" clId="Web-{FBECC053-A726-3496-C4CE-79F54A58D6E7}" dt="2022-10-24T21:55:23.259" v="152"/>
          <ac:cxnSpMkLst>
            <pc:docMk/>
            <pc:sldMk cId="3391432948" sldId="269"/>
            <ac:cxnSpMk id="17" creationId="{FAAC1A62-1EA0-3997-4FA1-58E2D0D6C3D1}"/>
          </ac:cxnSpMkLst>
        </pc:cxnChg>
        <pc:cxnChg chg="add">
          <ac:chgData name="Aveisha Maharaj" userId="S::amaharaj2019@fit.edu::622cc55e-fcf0-4eb4-9512-d5fc3c209533" providerId="AD" clId="Web-{FBECC053-A726-3496-C4CE-79F54A58D6E7}" dt="2022-10-24T21:55:23.259" v="152"/>
          <ac:cxnSpMkLst>
            <pc:docMk/>
            <pc:sldMk cId="3391432948" sldId="269"/>
            <ac:cxnSpMk id="18" creationId="{5ACC4980-B632-F1E3-E30E-F4C1DB05F4FB}"/>
          </ac:cxnSpMkLst>
        </pc:cxnChg>
        <pc:cxnChg chg="add">
          <ac:chgData name="Aveisha Maharaj" userId="S::amaharaj2019@fit.edu::622cc55e-fcf0-4eb4-9512-d5fc3c209533" providerId="AD" clId="Web-{FBECC053-A726-3496-C4CE-79F54A58D6E7}" dt="2022-10-24T21:55:23.259" v="152"/>
          <ac:cxnSpMkLst>
            <pc:docMk/>
            <pc:sldMk cId="3391432948" sldId="269"/>
            <ac:cxnSpMk id="19" creationId="{25F1B906-42B9-7771-84D2-CDC22969EA3A}"/>
          </ac:cxnSpMkLst>
        </pc:cxnChg>
        <pc:cxnChg chg="add">
          <ac:chgData name="Aveisha Maharaj" userId="S::amaharaj2019@fit.edu::622cc55e-fcf0-4eb4-9512-d5fc3c209533" providerId="AD" clId="Web-{FBECC053-A726-3496-C4CE-79F54A58D6E7}" dt="2022-10-24T21:55:23.259" v="152"/>
          <ac:cxnSpMkLst>
            <pc:docMk/>
            <pc:sldMk cId="3391432948" sldId="269"/>
            <ac:cxnSpMk id="20" creationId="{11D15985-A9B3-9F1B-8E2E-52EE144304CD}"/>
          </ac:cxnSpMkLst>
        </pc:cxnChg>
        <pc:cxnChg chg="add">
          <ac:chgData name="Aveisha Maharaj" userId="S::amaharaj2019@fit.edu::622cc55e-fcf0-4eb4-9512-d5fc3c209533" providerId="AD" clId="Web-{FBECC053-A726-3496-C4CE-79F54A58D6E7}" dt="2022-10-24T21:55:23.259" v="152"/>
          <ac:cxnSpMkLst>
            <pc:docMk/>
            <pc:sldMk cId="3391432948" sldId="269"/>
            <ac:cxnSpMk id="23" creationId="{FDF7173C-D3C7-6A57-1C3C-134BB0332423}"/>
          </ac:cxnSpMkLst>
        </pc:cxnChg>
        <pc:cxnChg chg="add">
          <ac:chgData name="Aveisha Maharaj" userId="S::amaharaj2019@fit.edu::622cc55e-fcf0-4eb4-9512-d5fc3c209533" providerId="AD" clId="Web-{FBECC053-A726-3496-C4CE-79F54A58D6E7}" dt="2022-10-24T21:55:23.259" v="152"/>
          <ac:cxnSpMkLst>
            <pc:docMk/>
            <pc:sldMk cId="3391432948" sldId="269"/>
            <ac:cxnSpMk id="24" creationId="{B34B8738-96D4-7E12-3625-A35F2BAF5AE2}"/>
          </ac:cxnSpMkLst>
        </pc:cxnChg>
      </pc:sldChg>
    </pc:docChg>
  </pc:docChgLst>
  <pc:docChgLst>
    <pc:chgData name="Alexis Haley" userId="S::ahaley2019@fit.edu::c5dd8366-8d31-46af-b115-2bf0463ebce7" providerId="AD" clId="Web-{18E7C5E6-A05F-464E-963F-19113123F0AA}"/>
    <pc:docChg chg="modSld">
      <pc:chgData name="Alexis Haley" userId="S::ahaley2019@fit.edu::c5dd8366-8d31-46af-b115-2bf0463ebce7" providerId="AD" clId="Web-{18E7C5E6-A05F-464E-963F-19113123F0AA}" dt="2022-09-15T01:05:44.634" v="3"/>
      <pc:docMkLst>
        <pc:docMk/>
      </pc:docMkLst>
      <pc:sldChg chg="modSp">
        <pc:chgData name="Alexis Haley" userId="S::ahaley2019@fit.edu::c5dd8366-8d31-46af-b115-2bf0463ebce7" providerId="AD" clId="Web-{18E7C5E6-A05F-464E-963F-19113123F0AA}" dt="2022-09-15T01:05:44.634" v="3"/>
        <pc:sldMkLst>
          <pc:docMk/>
          <pc:sldMk cId="1870488857" sldId="263"/>
        </pc:sldMkLst>
        <pc:graphicFrameChg chg="mod modGraphic">
          <ac:chgData name="Alexis Haley" userId="S::ahaley2019@fit.edu::c5dd8366-8d31-46af-b115-2bf0463ebce7" providerId="AD" clId="Web-{18E7C5E6-A05F-464E-963F-19113123F0AA}" dt="2022-09-15T01:05:44.634" v="3"/>
          <ac:graphicFrameMkLst>
            <pc:docMk/>
            <pc:sldMk cId="1870488857" sldId="263"/>
            <ac:graphicFrameMk id="5" creationId="{359BB9A4-CF8A-2138-8143-B066C50B020C}"/>
          </ac:graphicFrameMkLst>
        </pc:graphicFrameChg>
      </pc:sldChg>
    </pc:docChg>
  </pc:docChgLst>
  <pc:docChgLst>
    <pc:chgData name="Kayla Mastin" userId="S::kmastin2019@fit.edu::910d0836-a309-4afe-865d-d12850b09bda" providerId="AD" clId="Web-{AB946C74-78CB-401E-8A76-2DF58B96357C}"/>
    <pc:docChg chg="modSld">
      <pc:chgData name="Kayla Mastin" userId="S::kmastin2019@fit.edu::910d0836-a309-4afe-865d-d12850b09bda" providerId="AD" clId="Web-{AB946C74-78CB-401E-8A76-2DF58B96357C}" dt="2022-10-05T23:38:59.036" v="30" actId="20577"/>
      <pc:docMkLst>
        <pc:docMk/>
      </pc:docMkLst>
      <pc:sldChg chg="modSp">
        <pc:chgData name="Kayla Mastin" userId="S::kmastin2019@fit.edu::910d0836-a309-4afe-865d-d12850b09bda" providerId="AD" clId="Web-{AB946C74-78CB-401E-8A76-2DF58B96357C}" dt="2022-10-05T23:38:59.036" v="30" actId="20577"/>
        <pc:sldMkLst>
          <pc:docMk/>
          <pc:sldMk cId="3643127039" sldId="257"/>
        </pc:sldMkLst>
        <pc:spChg chg="mod">
          <ac:chgData name="Kayla Mastin" userId="S::kmastin2019@fit.edu::910d0836-a309-4afe-865d-d12850b09bda" providerId="AD" clId="Web-{AB946C74-78CB-401E-8A76-2DF58B96357C}" dt="2022-10-05T23:38:59.036" v="30" actId="20577"/>
          <ac:spMkLst>
            <pc:docMk/>
            <pc:sldMk cId="3643127039" sldId="257"/>
            <ac:spMk id="3" creationId="{E7C52AB7-23CE-A856-B8D3-BE0C12025E41}"/>
          </ac:spMkLst>
        </pc:spChg>
      </pc:sldChg>
      <pc:sldChg chg="addSp modSp">
        <pc:chgData name="Kayla Mastin" userId="S::kmastin2019@fit.edu::910d0836-a309-4afe-865d-d12850b09bda" providerId="AD" clId="Web-{AB946C74-78CB-401E-8A76-2DF58B96357C}" dt="2022-10-05T23:35:54.358" v="17" actId="20577"/>
        <pc:sldMkLst>
          <pc:docMk/>
          <pc:sldMk cId="1411933687" sldId="258"/>
        </pc:sldMkLst>
        <pc:spChg chg="add mod">
          <ac:chgData name="Kayla Mastin" userId="S::kmastin2019@fit.edu::910d0836-a309-4afe-865d-d12850b09bda" providerId="AD" clId="Web-{AB946C74-78CB-401E-8A76-2DF58B96357C}" dt="2022-10-05T23:35:54.358" v="17" actId="20577"/>
          <ac:spMkLst>
            <pc:docMk/>
            <pc:sldMk cId="1411933687" sldId="258"/>
            <ac:spMk id="4" creationId="{3D78C9BB-DFB3-6FE6-890D-93C3C74F9E2C}"/>
          </ac:spMkLst>
        </pc:spChg>
      </pc:sldChg>
      <pc:sldChg chg="modSp">
        <pc:chgData name="Kayla Mastin" userId="S::kmastin2019@fit.edu::910d0836-a309-4afe-865d-d12850b09bda" providerId="AD" clId="Web-{AB946C74-78CB-401E-8A76-2DF58B96357C}" dt="2022-10-05T23:35:11.044" v="6" actId="20577"/>
        <pc:sldMkLst>
          <pc:docMk/>
          <pc:sldMk cId="3340329805" sldId="265"/>
        </pc:sldMkLst>
        <pc:spChg chg="mod">
          <ac:chgData name="Kayla Mastin" userId="S::kmastin2019@fit.edu::910d0836-a309-4afe-865d-d12850b09bda" providerId="AD" clId="Web-{AB946C74-78CB-401E-8A76-2DF58B96357C}" dt="2022-10-05T23:35:11.044" v="6" actId="20577"/>
          <ac:spMkLst>
            <pc:docMk/>
            <pc:sldMk cId="3340329805" sldId="265"/>
            <ac:spMk id="3" creationId="{A2CDB80C-E438-483F-D6C8-5732D8A49F76}"/>
          </ac:spMkLst>
        </pc:spChg>
      </pc:sldChg>
    </pc:docChg>
  </pc:docChgLst>
  <pc:docChgLst>
    <pc:chgData name="Kayla Mastin" userId="S::kmastin2019@fit.edu::910d0836-a309-4afe-865d-d12850b09bda" providerId="AD" clId="Web-{AD78CF24-F3E6-46CD-BD64-73A4E3B8C335}"/>
    <pc:docChg chg="modSld">
      <pc:chgData name="Kayla Mastin" userId="S::kmastin2019@fit.edu::910d0836-a309-4afe-865d-d12850b09bda" providerId="AD" clId="Web-{AD78CF24-F3E6-46CD-BD64-73A4E3B8C335}" dt="2022-09-22T15:01:43.333" v="42" actId="1076"/>
      <pc:docMkLst>
        <pc:docMk/>
      </pc:docMkLst>
      <pc:sldChg chg="modSp">
        <pc:chgData name="Kayla Mastin" userId="S::kmastin2019@fit.edu::910d0836-a309-4afe-865d-d12850b09bda" providerId="AD" clId="Web-{AD78CF24-F3E6-46CD-BD64-73A4E3B8C335}" dt="2022-09-22T15:00:00.158" v="35" actId="20577"/>
        <pc:sldMkLst>
          <pc:docMk/>
          <pc:sldMk cId="3643127039" sldId="257"/>
        </pc:sldMkLst>
        <pc:spChg chg="mod">
          <ac:chgData name="Kayla Mastin" userId="S::kmastin2019@fit.edu::910d0836-a309-4afe-865d-d12850b09bda" providerId="AD" clId="Web-{AD78CF24-F3E6-46CD-BD64-73A4E3B8C335}" dt="2022-09-22T15:00:00.158" v="35" actId="20577"/>
          <ac:spMkLst>
            <pc:docMk/>
            <pc:sldMk cId="3643127039" sldId="257"/>
            <ac:spMk id="3" creationId="{E7C52AB7-23CE-A856-B8D3-BE0C12025E41}"/>
          </ac:spMkLst>
        </pc:spChg>
      </pc:sldChg>
      <pc:sldChg chg="modSp">
        <pc:chgData name="Kayla Mastin" userId="S::kmastin2019@fit.edu::910d0836-a309-4afe-865d-d12850b09bda" providerId="AD" clId="Web-{AD78CF24-F3E6-46CD-BD64-73A4E3B8C335}" dt="2022-09-22T15:01:43.333" v="42" actId="1076"/>
        <pc:sldMkLst>
          <pc:docMk/>
          <pc:sldMk cId="3340329805" sldId="265"/>
        </pc:sldMkLst>
        <pc:spChg chg="mod">
          <ac:chgData name="Kayla Mastin" userId="S::kmastin2019@fit.edu::910d0836-a309-4afe-865d-d12850b09bda" providerId="AD" clId="Web-{AD78CF24-F3E6-46CD-BD64-73A4E3B8C335}" dt="2022-09-22T15:01:36.380" v="41" actId="1076"/>
          <ac:spMkLst>
            <pc:docMk/>
            <pc:sldMk cId="3340329805" sldId="265"/>
            <ac:spMk id="2" creationId="{683ECD24-1165-4D85-FB81-0558ABD1EDE5}"/>
          </ac:spMkLst>
        </pc:spChg>
        <pc:spChg chg="mod">
          <ac:chgData name="Kayla Mastin" userId="S::kmastin2019@fit.edu::910d0836-a309-4afe-865d-d12850b09bda" providerId="AD" clId="Web-{AD78CF24-F3E6-46CD-BD64-73A4E3B8C335}" dt="2022-09-22T15:01:43.333" v="42" actId="1076"/>
          <ac:spMkLst>
            <pc:docMk/>
            <pc:sldMk cId="3340329805" sldId="265"/>
            <ac:spMk id="3" creationId="{A2CDB80C-E438-483F-D6C8-5732D8A49F76}"/>
          </ac:spMkLst>
        </pc:spChg>
      </pc:sldChg>
    </pc:docChg>
  </pc:docChgLst>
  <pc:docChgLst>
    <pc:chgData name="Kayla Mastin" userId="S::kmastin2019@fit.edu::910d0836-a309-4afe-865d-d12850b09bda" providerId="AD" clId="Web-{1042ED29-78E6-4067-8C7F-33783C0EBA7B}"/>
    <pc:docChg chg="modSld sldOrd">
      <pc:chgData name="Kayla Mastin" userId="S::kmastin2019@fit.edu::910d0836-a309-4afe-865d-d12850b09bda" providerId="AD" clId="Web-{1042ED29-78E6-4067-8C7F-33783C0EBA7B}" dt="2022-10-06T18:24:01.358" v="61" actId="20577"/>
      <pc:docMkLst>
        <pc:docMk/>
      </pc:docMkLst>
      <pc:sldChg chg="modSp">
        <pc:chgData name="Kayla Mastin" userId="S::kmastin2019@fit.edu::910d0836-a309-4afe-865d-d12850b09bda" providerId="AD" clId="Web-{1042ED29-78E6-4067-8C7F-33783C0EBA7B}" dt="2022-10-06T18:24:01.358" v="61" actId="20577"/>
        <pc:sldMkLst>
          <pc:docMk/>
          <pc:sldMk cId="752595534" sldId="259"/>
        </pc:sldMkLst>
        <pc:graphicFrameChg chg="modGraphic">
          <ac:chgData name="Kayla Mastin" userId="S::kmastin2019@fit.edu::910d0836-a309-4afe-865d-d12850b09bda" providerId="AD" clId="Web-{1042ED29-78E6-4067-8C7F-33783C0EBA7B}" dt="2022-10-06T18:24:01.358" v="61" actId="20577"/>
          <ac:graphicFrameMkLst>
            <pc:docMk/>
            <pc:sldMk cId="752595534" sldId="259"/>
            <ac:graphicFrameMk id="20" creationId="{32EA22EE-ACA7-5CC0-A4C6-FDEBD917FE40}"/>
          </ac:graphicFrameMkLst>
        </pc:graphicFrameChg>
      </pc:sldChg>
      <pc:sldChg chg="modSp">
        <pc:chgData name="Kayla Mastin" userId="S::kmastin2019@fit.edu::910d0836-a309-4afe-865d-d12850b09bda" providerId="AD" clId="Web-{1042ED29-78E6-4067-8C7F-33783C0EBA7B}" dt="2022-10-06T18:05:53.440" v="8" actId="20577"/>
        <pc:sldMkLst>
          <pc:docMk/>
          <pc:sldMk cId="3340329805" sldId="265"/>
        </pc:sldMkLst>
        <pc:spChg chg="mod">
          <ac:chgData name="Kayla Mastin" userId="S::kmastin2019@fit.edu::910d0836-a309-4afe-865d-d12850b09bda" providerId="AD" clId="Web-{1042ED29-78E6-4067-8C7F-33783C0EBA7B}" dt="2022-10-06T18:05:53.440" v="8" actId="20577"/>
          <ac:spMkLst>
            <pc:docMk/>
            <pc:sldMk cId="3340329805" sldId="265"/>
            <ac:spMk id="3" creationId="{A2CDB80C-E438-483F-D6C8-5732D8A49F76}"/>
          </ac:spMkLst>
        </pc:spChg>
      </pc:sldChg>
      <pc:sldChg chg="ord">
        <pc:chgData name="Kayla Mastin" userId="S::kmastin2019@fit.edu::910d0836-a309-4afe-865d-d12850b09bda" providerId="AD" clId="Web-{1042ED29-78E6-4067-8C7F-33783C0EBA7B}" dt="2022-10-06T18:17:17.223" v="9"/>
        <pc:sldMkLst>
          <pc:docMk/>
          <pc:sldMk cId="748660690" sldId="268"/>
        </pc:sldMkLst>
      </pc:sldChg>
    </pc:docChg>
  </pc:docChgLst>
  <pc:docChgLst>
    <pc:chgData name="Kayla Mastin" userId="S::kmastin2019@fit.edu::910d0836-a309-4afe-865d-d12850b09bda" providerId="AD" clId="Web-{1BFF410A-B817-4065-A753-4AA637AE7ECF}"/>
    <pc:docChg chg="modSld">
      <pc:chgData name="Kayla Mastin" userId="S::kmastin2019@fit.edu::910d0836-a309-4afe-865d-d12850b09bda" providerId="AD" clId="Web-{1BFF410A-B817-4065-A753-4AA637AE7ECF}" dt="2022-09-22T17:52:33.133" v="27" actId="20577"/>
      <pc:docMkLst>
        <pc:docMk/>
      </pc:docMkLst>
      <pc:sldChg chg="addSp delSp modSp">
        <pc:chgData name="Kayla Mastin" userId="S::kmastin2019@fit.edu::910d0836-a309-4afe-865d-d12850b09bda" providerId="AD" clId="Web-{1BFF410A-B817-4065-A753-4AA637AE7ECF}" dt="2022-09-22T17:52:33.133" v="27" actId="20577"/>
        <pc:sldMkLst>
          <pc:docMk/>
          <pc:sldMk cId="3340329805" sldId="265"/>
        </pc:sldMkLst>
        <pc:spChg chg="mod">
          <ac:chgData name="Kayla Mastin" userId="S::kmastin2019@fit.edu::910d0836-a309-4afe-865d-d12850b09bda" providerId="AD" clId="Web-{1BFF410A-B817-4065-A753-4AA637AE7ECF}" dt="2022-09-22T17:51:18.505" v="1"/>
          <ac:spMkLst>
            <pc:docMk/>
            <pc:sldMk cId="3340329805" sldId="265"/>
            <ac:spMk id="2" creationId="{683ECD24-1165-4D85-FB81-0558ABD1EDE5}"/>
          </ac:spMkLst>
        </pc:spChg>
        <pc:spChg chg="mod">
          <ac:chgData name="Kayla Mastin" userId="S::kmastin2019@fit.edu::910d0836-a309-4afe-865d-d12850b09bda" providerId="AD" clId="Web-{1BFF410A-B817-4065-A753-4AA637AE7ECF}" dt="2022-09-22T17:52:33.133" v="27" actId="20577"/>
          <ac:spMkLst>
            <pc:docMk/>
            <pc:sldMk cId="3340329805" sldId="265"/>
            <ac:spMk id="3" creationId="{A2CDB80C-E438-483F-D6C8-5732D8A49F76}"/>
          </ac:spMkLst>
        </pc:spChg>
        <pc:spChg chg="del">
          <ac:chgData name="Kayla Mastin" userId="S::kmastin2019@fit.edu::910d0836-a309-4afe-865d-d12850b09bda" providerId="AD" clId="Web-{1BFF410A-B817-4065-A753-4AA637AE7ECF}" dt="2022-09-22T17:51:18.505" v="1"/>
          <ac:spMkLst>
            <pc:docMk/>
            <pc:sldMk cId="3340329805" sldId="265"/>
            <ac:spMk id="64" creationId="{5E39A796-BE83-48B1-B33F-35C4A32AAB57}"/>
          </ac:spMkLst>
        </pc:spChg>
        <pc:spChg chg="del">
          <ac:chgData name="Kayla Mastin" userId="S::kmastin2019@fit.edu::910d0836-a309-4afe-865d-d12850b09bda" providerId="AD" clId="Web-{1BFF410A-B817-4065-A753-4AA637AE7ECF}" dt="2022-09-22T17:51:18.505" v="1"/>
          <ac:spMkLst>
            <pc:docMk/>
            <pc:sldMk cId="3340329805" sldId="265"/>
            <ac:spMk id="66" creationId="{72F84B47-E267-4194-8194-831DB7B5547F}"/>
          </ac:spMkLst>
        </pc:spChg>
        <pc:spChg chg="add">
          <ac:chgData name="Kayla Mastin" userId="S::kmastin2019@fit.edu::910d0836-a309-4afe-865d-d12850b09bda" providerId="AD" clId="Web-{1BFF410A-B817-4065-A753-4AA637AE7ECF}" dt="2022-09-22T17:51:18.505" v="1"/>
          <ac:spMkLst>
            <pc:docMk/>
            <pc:sldMk cId="3340329805" sldId="265"/>
            <ac:spMk id="71" creationId="{149FB5C3-7336-4FE0-A30C-CC0A3646D499}"/>
          </ac:spMkLst>
        </pc:spChg>
        <pc:spChg chg="add">
          <ac:chgData name="Kayla Mastin" userId="S::kmastin2019@fit.edu::910d0836-a309-4afe-865d-d12850b09bda" providerId="AD" clId="Web-{1BFF410A-B817-4065-A753-4AA637AE7ECF}" dt="2022-09-22T17:51:18.505" v="1"/>
          <ac:spMkLst>
            <pc:docMk/>
            <pc:sldMk cId="3340329805" sldId="265"/>
            <ac:spMk id="77" creationId="{0DA909B4-15FF-46A6-8A7F-7AEF977FE9ED}"/>
          </ac:spMkLst>
        </pc:spChg>
        <pc:spChg chg="add">
          <ac:chgData name="Kayla Mastin" userId="S::kmastin2019@fit.edu::910d0836-a309-4afe-865d-d12850b09bda" providerId="AD" clId="Web-{1BFF410A-B817-4065-A753-4AA637AE7ECF}" dt="2022-09-22T17:51:18.505" v="1"/>
          <ac:spMkLst>
            <pc:docMk/>
            <pc:sldMk cId="3340329805" sldId="265"/>
            <ac:spMk id="79" creationId="{1382A32C-5B0C-4B1C-A074-76C6DBCC9F87}"/>
          </ac:spMkLst>
        </pc:spChg>
        <pc:grpChg chg="add">
          <ac:chgData name="Kayla Mastin" userId="S::kmastin2019@fit.edu::910d0836-a309-4afe-865d-d12850b09bda" providerId="AD" clId="Web-{1BFF410A-B817-4065-A753-4AA637AE7ECF}" dt="2022-09-22T17:51:18.505" v="1"/>
          <ac:grpSpMkLst>
            <pc:docMk/>
            <pc:sldMk cId="3340329805" sldId="265"/>
            <ac:grpSpMk id="73" creationId="{19A6B5CE-CB1D-48EE-8B43-E952235C8371}"/>
          </ac:grpSpMkLst>
        </pc:grpChg>
        <pc:picChg chg="mod ord">
          <ac:chgData name="Kayla Mastin" userId="S::kmastin2019@fit.edu::910d0836-a309-4afe-865d-d12850b09bda" providerId="AD" clId="Web-{1BFF410A-B817-4065-A753-4AA637AE7ECF}" dt="2022-09-22T17:51:18.505" v="1"/>
          <ac:picMkLst>
            <pc:docMk/>
            <pc:sldMk cId="3340329805" sldId="265"/>
            <ac:picMk id="4" creationId="{1F6DF735-C2E7-3519-83DF-1EAE99BB87AC}"/>
          </ac:picMkLst>
        </pc:picChg>
        <pc:picChg chg="add mod">
          <ac:chgData name="Kayla Mastin" userId="S::kmastin2019@fit.edu::910d0836-a309-4afe-865d-d12850b09bda" providerId="AD" clId="Web-{1BFF410A-B817-4065-A753-4AA637AE7ECF}" dt="2022-09-22T17:51:18.505" v="1"/>
          <ac:picMkLst>
            <pc:docMk/>
            <pc:sldMk cId="3340329805" sldId="265"/>
            <ac:picMk id="5" creationId="{5A2C72EA-9F17-3AE7-CA03-54F52D16C7E7}"/>
          </ac:picMkLst>
        </pc:picChg>
      </pc:sldChg>
    </pc:docChg>
  </pc:docChgLst>
  <pc:docChgLst>
    <pc:chgData name="Katie Canedo" userId="S::kcanedo2020@fit.edu::a46c4c31-1cb7-46c9-9d34-aaff9a70e210" providerId="AD" clId="Web-{6192C141-0DFD-4440-8534-A5863C9C9990}"/>
    <pc:docChg chg="modSld">
      <pc:chgData name="Katie Canedo" userId="S::kcanedo2020@fit.edu::a46c4c31-1cb7-46c9-9d34-aaff9a70e210" providerId="AD" clId="Web-{6192C141-0DFD-4440-8534-A5863C9C9990}" dt="2022-10-25T17:27:30.205" v="26" actId="20577"/>
      <pc:docMkLst>
        <pc:docMk/>
      </pc:docMkLst>
      <pc:sldChg chg="modSp">
        <pc:chgData name="Katie Canedo" userId="S::kcanedo2020@fit.edu::a46c4c31-1cb7-46c9-9d34-aaff9a70e210" providerId="AD" clId="Web-{6192C141-0DFD-4440-8534-A5863C9C9990}" dt="2022-10-25T17:27:30.205" v="26" actId="20577"/>
        <pc:sldMkLst>
          <pc:docMk/>
          <pc:sldMk cId="3391432948" sldId="269"/>
        </pc:sldMkLst>
        <pc:spChg chg="mod">
          <ac:chgData name="Katie Canedo" userId="S::kcanedo2020@fit.edu::a46c4c31-1cb7-46c9-9d34-aaff9a70e210" providerId="AD" clId="Web-{6192C141-0DFD-4440-8534-A5863C9C9990}" dt="2022-10-25T17:27:30.205" v="26" actId="20577"/>
          <ac:spMkLst>
            <pc:docMk/>
            <pc:sldMk cId="3391432948" sldId="269"/>
            <ac:spMk id="3" creationId="{E7C52AB7-23CE-A856-B8D3-BE0C12025E41}"/>
          </ac:spMkLst>
        </pc:spChg>
      </pc:sldChg>
    </pc:docChg>
  </pc:docChgLst>
  <pc:docChgLst>
    <pc:chgData name="Kayla Mastin" userId="S::kmastin2019@fit.edu::910d0836-a309-4afe-865d-d12850b09bda" providerId="AD" clId="Web-{EF683178-DC12-4E88-B13C-C6DD7F412B02}"/>
    <pc:docChg chg="modSld">
      <pc:chgData name="Kayla Mastin" userId="S::kmastin2019@fit.edu::910d0836-a309-4afe-865d-d12850b09bda" providerId="AD" clId="Web-{EF683178-DC12-4E88-B13C-C6DD7F412B02}" dt="2022-10-24T22:17:50.451" v="34" actId="20577"/>
      <pc:docMkLst>
        <pc:docMk/>
      </pc:docMkLst>
      <pc:sldChg chg="modSp">
        <pc:chgData name="Kayla Mastin" userId="S::kmastin2019@fit.edu::910d0836-a309-4afe-865d-d12850b09bda" providerId="AD" clId="Web-{EF683178-DC12-4E88-B13C-C6DD7F412B02}" dt="2022-10-24T21:21:44.067" v="2" actId="20577"/>
        <pc:sldMkLst>
          <pc:docMk/>
          <pc:sldMk cId="109857222" sldId="256"/>
        </pc:sldMkLst>
        <pc:spChg chg="mod">
          <ac:chgData name="Kayla Mastin" userId="S::kmastin2019@fit.edu::910d0836-a309-4afe-865d-d12850b09bda" providerId="AD" clId="Web-{EF683178-DC12-4E88-B13C-C6DD7F412B02}" dt="2022-10-24T21:21:44.067" v="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Kayla Mastin" userId="S::kmastin2019@fit.edu::910d0836-a309-4afe-865d-d12850b09bda" providerId="AD" clId="Web-{EF683178-DC12-4E88-B13C-C6DD7F412B02}" dt="2022-10-24T21:46:37.597" v="25" actId="20577"/>
        <pc:sldMkLst>
          <pc:docMk/>
          <pc:sldMk cId="3643127039" sldId="257"/>
        </pc:sldMkLst>
        <pc:spChg chg="mod">
          <ac:chgData name="Kayla Mastin" userId="S::kmastin2019@fit.edu::910d0836-a309-4afe-865d-d12850b09bda" providerId="AD" clId="Web-{EF683178-DC12-4E88-B13C-C6DD7F412B02}" dt="2022-10-24T21:46:37.597" v="25" actId="20577"/>
          <ac:spMkLst>
            <pc:docMk/>
            <pc:sldMk cId="3643127039" sldId="257"/>
            <ac:spMk id="3" creationId="{E7C52AB7-23CE-A856-B8D3-BE0C12025E41}"/>
          </ac:spMkLst>
        </pc:spChg>
      </pc:sldChg>
      <pc:sldChg chg="modSp">
        <pc:chgData name="Kayla Mastin" userId="S::kmastin2019@fit.edu::910d0836-a309-4afe-865d-d12850b09bda" providerId="AD" clId="Web-{EF683178-DC12-4E88-B13C-C6DD7F412B02}" dt="2022-10-24T22:10:52.735" v="27" actId="20577"/>
        <pc:sldMkLst>
          <pc:docMk/>
          <pc:sldMk cId="3340329805" sldId="265"/>
        </pc:sldMkLst>
        <pc:spChg chg="mod">
          <ac:chgData name="Kayla Mastin" userId="S::kmastin2019@fit.edu::910d0836-a309-4afe-865d-d12850b09bda" providerId="AD" clId="Web-{EF683178-DC12-4E88-B13C-C6DD7F412B02}" dt="2022-10-24T22:10:52.735" v="27" actId="20577"/>
          <ac:spMkLst>
            <pc:docMk/>
            <pc:sldMk cId="3340329805" sldId="265"/>
            <ac:spMk id="3" creationId="{A2CDB80C-E438-483F-D6C8-5732D8A49F76}"/>
          </ac:spMkLst>
        </pc:spChg>
      </pc:sldChg>
      <pc:sldChg chg="modSp">
        <pc:chgData name="Kayla Mastin" userId="S::kmastin2019@fit.edu::910d0836-a309-4afe-865d-d12850b09bda" providerId="AD" clId="Web-{EF683178-DC12-4E88-B13C-C6DD7F412B02}" dt="2022-10-24T22:17:50.451" v="34" actId="20577"/>
        <pc:sldMkLst>
          <pc:docMk/>
          <pc:sldMk cId="2995260780" sldId="270"/>
        </pc:sldMkLst>
        <pc:spChg chg="mod">
          <ac:chgData name="Kayla Mastin" userId="S::kmastin2019@fit.edu::910d0836-a309-4afe-865d-d12850b09bda" providerId="AD" clId="Web-{EF683178-DC12-4E88-B13C-C6DD7F412B02}" dt="2022-10-24T22:17:50.451" v="34" actId="20577"/>
          <ac:spMkLst>
            <pc:docMk/>
            <pc:sldMk cId="2995260780" sldId="270"/>
            <ac:spMk id="3" creationId="{4256D68B-0CD5-48D9-E60D-0A2215E3E660}"/>
          </ac:spMkLst>
        </pc:spChg>
      </pc:sldChg>
    </pc:docChg>
  </pc:docChgLst>
  <pc:docChgLst>
    <pc:chgData name="Alexis Haley" userId="S::ahaley2019@fit.edu::c5dd8366-8d31-46af-b115-2bf0463ebce7" providerId="AD" clId="Web-{2E96A6B0-8DD8-443B-87F0-938DFA5CA52F}"/>
    <pc:docChg chg="modSld">
      <pc:chgData name="Alexis Haley" userId="S::ahaley2019@fit.edu::c5dd8366-8d31-46af-b115-2bf0463ebce7" providerId="AD" clId="Web-{2E96A6B0-8DD8-443B-87F0-938DFA5CA52F}" dt="2022-09-15T01:01:56.094" v="522" actId="1076"/>
      <pc:docMkLst>
        <pc:docMk/>
      </pc:docMkLst>
      <pc:sldChg chg="addSp delSp modSp">
        <pc:chgData name="Alexis Haley" userId="S::ahaley2019@fit.edu::c5dd8366-8d31-46af-b115-2bf0463ebce7" providerId="AD" clId="Web-{2E96A6B0-8DD8-443B-87F0-938DFA5CA52F}" dt="2022-09-15T01:01:56.094" v="522" actId="1076"/>
        <pc:sldMkLst>
          <pc:docMk/>
          <pc:sldMk cId="1870488857" sldId="263"/>
        </pc:sldMkLst>
        <pc:spChg chg="mod">
          <ac:chgData name="Alexis Haley" userId="S::ahaley2019@fit.edu::c5dd8366-8d31-46af-b115-2bf0463ebce7" providerId="AD" clId="Web-{2E96A6B0-8DD8-443B-87F0-938DFA5CA52F}" dt="2022-09-15T00:57:45.926" v="483" actId="1076"/>
          <ac:spMkLst>
            <pc:docMk/>
            <pc:sldMk cId="1870488857" sldId="263"/>
            <ac:spMk id="2" creationId="{75152A79-D304-8F08-A44A-EB26E9062A81}"/>
          </ac:spMkLst>
        </pc:spChg>
        <pc:spChg chg="del mod">
          <ac:chgData name="Alexis Haley" userId="S::ahaley2019@fit.edu::c5dd8366-8d31-46af-b115-2bf0463ebce7" providerId="AD" clId="Web-{2E96A6B0-8DD8-443B-87F0-938DFA5CA52F}" dt="2022-09-15T00:57:28.753" v="477"/>
          <ac:spMkLst>
            <pc:docMk/>
            <pc:sldMk cId="1870488857" sldId="263"/>
            <ac:spMk id="3" creationId="{F9ECDBCC-DE83-EFFA-ECB7-4D7B9ACEFFA5}"/>
          </ac:spMkLst>
        </pc:spChg>
        <pc:spChg chg="add del mod">
          <ac:chgData name="Alexis Haley" userId="S::ahaley2019@fit.edu::c5dd8366-8d31-46af-b115-2bf0463ebce7" providerId="AD" clId="Web-{2E96A6B0-8DD8-443B-87F0-938DFA5CA52F}" dt="2022-09-15T00:57:32.081" v="478"/>
          <ac:spMkLst>
            <pc:docMk/>
            <pc:sldMk cId="1870488857" sldId="263"/>
            <ac:spMk id="7" creationId="{ACB37700-FF69-6D33-D40B-6EE42EDA098D}"/>
          </ac:spMkLst>
        </pc:spChg>
        <pc:graphicFrameChg chg="add del mod modGraphic">
          <ac:chgData name="Alexis Haley" userId="S::ahaley2019@fit.edu::c5dd8366-8d31-46af-b115-2bf0463ebce7" providerId="AD" clId="Web-{2E96A6B0-8DD8-443B-87F0-938DFA5CA52F}" dt="2022-09-15T00:51:10.156" v="44"/>
          <ac:graphicFrameMkLst>
            <pc:docMk/>
            <pc:sldMk cId="1870488857" sldId="263"/>
            <ac:graphicFrameMk id="4" creationId="{8613DB16-50F3-6D8D-DF53-A57A462CC301}"/>
          </ac:graphicFrameMkLst>
        </pc:graphicFrameChg>
        <pc:graphicFrameChg chg="add mod modGraphic">
          <ac:chgData name="Alexis Haley" userId="S::ahaley2019@fit.edu::c5dd8366-8d31-46af-b115-2bf0463ebce7" providerId="AD" clId="Web-{2E96A6B0-8DD8-443B-87F0-938DFA5CA52F}" dt="2022-09-15T01:01:43.359" v="517" actId="1076"/>
          <ac:graphicFrameMkLst>
            <pc:docMk/>
            <pc:sldMk cId="1870488857" sldId="263"/>
            <ac:graphicFrameMk id="5" creationId="{359BB9A4-CF8A-2138-8143-B066C50B020C}"/>
          </ac:graphicFrameMkLst>
        </pc:graphicFrameChg>
        <pc:picChg chg="add del mod">
          <ac:chgData name="Alexis Haley" userId="S::ahaley2019@fit.edu::c5dd8366-8d31-46af-b115-2bf0463ebce7" providerId="AD" clId="Web-{2E96A6B0-8DD8-443B-87F0-938DFA5CA52F}" dt="2022-09-15T00:58:59.695" v="492"/>
          <ac:picMkLst>
            <pc:docMk/>
            <pc:sldMk cId="1870488857" sldId="263"/>
            <ac:picMk id="8" creationId="{EDC1EB9D-DE21-8913-2BE1-5216BD5C1FF9}"/>
          </ac:picMkLst>
        </pc:picChg>
        <pc:picChg chg="add mod modCrop">
          <ac:chgData name="Alexis Haley" userId="S::ahaley2019@fit.edu::c5dd8366-8d31-46af-b115-2bf0463ebce7" providerId="AD" clId="Web-{2E96A6B0-8DD8-443B-87F0-938DFA5CA52F}" dt="2022-09-15T01:01:47.938" v="519" actId="1076"/>
          <ac:picMkLst>
            <pc:docMk/>
            <pc:sldMk cId="1870488857" sldId="263"/>
            <ac:picMk id="9" creationId="{58739E19-A088-143F-F970-88E5E9C0AA62}"/>
          </ac:picMkLst>
        </pc:picChg>
        <pc:picChg chg="add del mod ord">
          <ac:chgData name="Alexis Haley" userId="S::ahaley2019@fit.edu::c5dd8366-8d31-46af-b115-2bf0463ebce7" providerId="AD" clId="Web-{2E96A6B0-8DD8-443B-87F0-938DFA5CA52F}" dt="2022-09-15T01:00:40.450" v="508"/>
          <ac:picMkLst>
            <pc:docMk/>
            <pc:sldMk cId="1870488857" sldId="263"/>
            <ac:picMk id="10" creationId="{5202A815-D160-0198-3BB5-CC09C5DDEF78}"/>
          </ac:picMkLst>
        </pc:picChg>
        <pc:picChg chg="add del mod">
          <ac:chgData name="Alexis Haley" userId="S::ahaley2019@fit.edu::c5dd8366-8d31-46af-b115-2bf0463ebce7" providerId="AD" clId="Web-{2E96A6B0-8DD8-443B-87F0-938DFA5CA52F}" dt="2022-09-15T01:01:08.811" v="510"/>
          <ac:picMkLst>
            <pc:docMk/>
            <pc:sldMk cId="1870488857" sldId="263"/>
            <ac:picMk id="11" creationId="{7C0D5ECC-1850-549D-048D-C8E385D351CE}"/>
          </ac:picMkLst>
        </pc:picChg>
        <pc:picChg chg="add mod">
          <ac:chgData name="Alexis Haley" userId="S::ahaley2019@fit.edu::c5dd8366-8d31-46af-b115-2bf0463ebce7" providerId="AD" clId="Web-{2E96A6B0-8DD8-443B-87F0-938DFA5CA52F}" dt="2022-09-15T01:01:56.094" v="522" actId="1076"/>
          <ac:picMkLst>
            <pc:docMk/>
            <pc:sldMk cId="1870488857" sldId="263"/>
            <ac:picMk id="12" creationId="{B38E3E49-9F90-F781-4A63-893650A49528}"/>
          </ac:picMkLst>
        </pc:picChg>
      </pc:sldChg>
    </pc:docChg>
  </pc:docChgLst>
  <pc:docChgLst>
    <pc:chgData name="Aveisha Maharaj" userId="S::amaharaj2019@fit.edu::622cc55e-fcf0-4eb4-9512-d5fc3c209533" providerId="AD" clId="Web-{65719FF5-F506-4DAD-B806-0B59BA2C0E56}"/>
    <pc:docChg chg="modSld">
      <pc:chgData name="Aveisha Maharaj" userId="S::amaharaj2019@fit.edu::622cc55e-fcf0-4eb4-9512-d5fc3c209533" providerId="AD" clId="Web-{65719FF5-F506-4DAD-B806-0B59BA2C0E56}" dt="2022-09-15T17:14:31.256" v="19" actId="1076"/>
      <pc:docMkLst>
        <pc:docMk/>
      </pc:docMkLst>
      <pc:sldChg chg="addSp modSp">
        <pc:chgData name="Aveisha Maharaj" userId="S::amaharaj2019@fit.edu::622cc55e-fcf0-4eb4-9512-d5fc3c209533" providerId="AD" clId="Web-{65719FF5-F506-4DAD-B806-0B59BA2C0E56}" dt="2022-09-15T17:14:31.256" v="19" actId="1076"/>
        <pc:sldMkLst>
          <pc:docMk/>
          <pc:sldMk cId="1411933687" sldId="258"/>
        </pc:sldMkLst>
        <pc:picChg chg="mod">
          <ac:chgData name="Aveisha Maharaj" userId="S::amaharaj2019@fit.edu::622cc55e-fcf0-4eb4-9512-d5fc3c209533" providerId="AD" clId="Web-{65719FF5-F506-4DAD-B806-0B59BA2C0E56}" dt="2022-09-15T17:14:31.256" v="19" actId="1076"/>
          <ac:picMkLst>
            <pc:docMk/>
            <pc:sldMk cId="1411933687" sldId="258"/>
            <ac:picMk id="4" creationId="{BA421484-E019-9784-D4B5-C5420453BB0C}"/>
          </ac:picMkLst>
        </pc:picChg>
        <pc:picChg chg="add mod ord">
          <ac:chgData name="Aveisha Maharaj" userId="S::amaharaj2019@fit.edu::622cc55e-fcf0-4eb4-9512-d5fc3c209533" providerId="AD" clId="Web-{65719FF5-F506-4DAD-B806-0B59BA2C0E56}" dt="2022-09-15T17:14:28.053" v="18" actId="14100"/>
          <ac:picMkLst>
            <pc:docMk/>
            <pc:sldMk cId="1411933687" sldId="258"/>
            <ac:picMk id="5" creationId="{5095C998-5F0C-02DF-D40B-3DF0F175550A}"/>
          </ac:picMkLst>
        </pc:picChg>
        <pc:picChg chg="ord">
          <ac:chgData name="Aveisha Maharaj" userId="S::amaharaj2019@fit.edu::622cc55e-fcf0-4eb4-9512-d5fc3c209533" providerId="AD" clId="Web-{65719FF5-F506-4DAD-B806-0B59BA2C0E56}" dt="2022-09-15T17:14:16.052" v="15"/>
          <ac:picMkLst>
            <pc:docMk/>
            <pc:sldMk cId="1411933687" sldId="258"/>
            <ac:picMk id="7" creationId="{0E0D9BBF-7196-94A5-3BFE-E06C5B2AE0A6}"/>
          </ac:picMkLst>
        </pc:picChg>
      </pc:sldChg>
    </pc:docChg>
  </pc:docChgLst>
  <pc:docChgLst>
    <pc:chgData name="Aveisha Maharaj" userId="S::amaharaj2019@fit.edu::622cc55e-fcf0-4eb4-9512-d5fc3c209533" providerId="AD" clId="Web-{E3E8226C-974C-47FD-87F6-7BAECBE110F2}"/>
    <pc:docChg chg="addSld modSld">
      <pc:chgData name="Aveisha Maharaj" userId="S::amaharaj2019@fit.edu::622cc55e-fcf0-4eb4-9512-d5fc3c209533" providerId="AD" clId="Web-{E3E8226C-974C-47FD-87F6-7BAECBE110F2}" dt="2022-09-13T18:21:07.654" v="42" actId="20577"/>
      <pc:docMkLst>
        <pc:docMk/>
      </pc:docMkLst>
      <pc:sldChg chg="modSp new">
        <pc:chgData name="Aveisha Maharaj" userId="S::amaharaj2019@fit.edu::622cc55e-fcf0-4eb4-9512-d5fc3c209533" providerId="AD" clId="Web-{E3E8226C-974C-47FD-87F6-7BAECBE110F2}" dt="2022-09-13T18:21:07.654" v="42" actId="20577"/>
        <pc:sldMkLst>
          <pc:docMk/>
          <pc:sldMk cId="2831837828" sldId="261"/>
        </pc:sldMkLst>
        <pc:spChg chg="mod">
          <ac:chgData name="Aveisha Maharaj" userId="S::amaharaj2019@fit.edu::622cc55e-fcf0-4eb4-9512-d5fc3c209533" providerId="AD" clId="Web-{E3E8226C-974C-47FD-87F6-7BAECBE110F2}" dt="2022-09-13T18:21:07.654" v="42" actId="20577"/>
          <ac:spMkLst>
            <pc:docMk/>
            <pc:sldMk cId="2831837828" sldId="261"/>
            <ac:spMk id="2" creationId="{FDFC95BD-F56E-418E-4240-62A09B05DA7E}"/>
          </ac:spMkLst>
        </pc:spChg>
      </pc:sldChg>
    </pc:docChg>
  </pc:docChgLst>
  <pc:docChgLst>
    <pc:chgData name="Katie Canedo" userId="S::kcanedo2020@fit.edu::a46c4c31-1cb7-46c9-9d34-aaff9a70e210" providerId="AD" clId="Web-{57C672AC-24FD-443A-B57E-68E9206D7B62}"/>
    <pc:docChg chg="modSld">
      <pc:chgData name="Katie Canedo" userId="S::kcanedo2020@fit.edu::a46c4c31-1cb7-46c9-9d34-aaff9a70e210" providerId="AD" clId="Web-{57C672AC-24FD-443A-B57E-68E9206D7B62}" dt="2022-10-06T14:57:22.149" v="18" actId="20577"/>
      <pc:docMkLst>
        <pc:docMk/>
      </pc:docMkLst>
      <pc:sldChg chg="modSp">
        <pc:chgData name="Katie Canedo" userId="S::kcanedo2020@fit.edu::a46c4c31-1cb7-46c9-9d34-aaff9a70e210" providerId="AD" clId="Web-{57C672AC-24FD-443A-B57E-68E9206D7B62}" dt="2022-10-06T14:57:22.149" v="18" actId="20577"/>
        <pc:sldMkLst>
          <pc:docMk/>
          <pc:sldMk cId="1411933687" sldId="258"/>
        </pc:sldMkLst>
        <pc:spChg chg="mod">
          <ac:chgData name="Katie Canedo" userId="S::kcanedo2020@fit.edu::a46c4c31-1cb7-46c9-9d34-aaff9a70e210" providerId="AD" clId="Web-{57C672AC-24FD-443A-B57E-68E9206D7B62}" dt="2022-10-06T14:57:22.149" v="18" actId="20577"/>
          <ac:spMkLst>
            <pc:docMk/>
            <pc:sldMk cId="1411933687" sldId="258"/>
            <ac:spMk id="3" creationId="{E7C52AB7-23CE-A856-B8D3-BE0C12025E41}"/>
          </ac:spMkLst>
        </pc:spChg>
      </pc:sldChg>
    </pc:docChg>
  </pc:docChgLst>
  <pc:docChgLst>
    <pc:chgData name="Katie Canedo" userId="S::kcanedo2020@fit.edu::a46c4c31-1cb7-46c9-9d34-aaff9a70e210" providerId="AD" clId="Web-{FC476469-2159-41D7-8A4C-775F8B5F975E}"/>
    <pc:docChg chg="addSld modSld sldOrd">
      <pc:chgData name="Katie Canedo" userId="S::kcanedo2020@fit.edu::a46c4c31-1cb7-46c9-9d34-aaff9a70e210" providerId="AD" clId="Web-{FC476469-2159-41D7-8A4C-775F8B5F975E}" dt="2022-10-04T17:58:17.592" v="228" actId="20577"/>
      <pc:docMkLst>
        <pc:docMk/>
      </pc:docMkLst>
      <pc:sldChg chg="addSp delSp modSp">
        <pc:chgData name="Katie Canedo" userId="S::kcanedo2020@fit.edu::a46c4c31-1cb7-46c9-9d34-aaff9a70e210" providerId="AD" clId="Web-{FC476469-2159-41D7-8A4C-775F8B5F975E}" dt="2022-10-04T17:58:17.592" v="228" actId="20577"/>
        <pc:sldMkLst>
          <pc:docMk/>
          <pc:sldMk cId="1411933687" sldId="258"/>
        </pc:sldMkLst>
        <pc:spChg chg="mod ord">
          <ac:chgData name="Katie Canedo" userId="S::kcanedo2020@fit.edu::a46c4c31-1cb7-46c9-9d34-aaff9a70e210" providerId="AD" clId="Web-{FC476469-2159-41D7-8A4C-775F8B5F975E}" dt="2022-10-04T17:56:43.761" v="178"/>
          <ac:spMkLst>
            <pc:docMk/>
            <pc:sldMk cId="1411933687" sldId="258"/>
            <ac:spMk id="2" creationId="{2D170679-5C72-DAEE-5098-D561E44AC28C}"/>
          </ac:spMkLst>
        </pc:spChg>
        <pc:spChg chg="mod ord">
          <ac:chgData name="Katie Canedo" userId="S::kcanedo2020@fit.edu::a46c4c31-1cb7-46c9-9d34-aaff9a70e210" providerId="AD" clId="Web-{FC476469-2159-41D7-8A4C-775F8B5F975E}" dt="2022-10-04T17:58:17.592" v="228" actId="20577"/>
          <ac:spMkLst>
            <pc:docMk/>
            <pc:sldMk cId="1411933687" sldId="258"/>
            <ac:spMk id="3" creationId="{E7C52AB7-23CE-A856-B8D3-BE0C12025E41}"/>
          </ac:spMkLst>
        </pc:spChg>
        <pc:spChg chg="add del">
          <ac:chgData name="Katie Canedo" userId="S::kcanedo2020@fit.edu::a46c4c31-1cb7-46c9-9d34-aaff9a70e210" providerId="AD" clId="Web-{FC476469-2159-41D7-8A4C-775F8B5F975E}" dt="2022-10-04T17:56:43.761" v="178"/>
          <ac:spMkLst>
            <pc:docMk/>
            <pc:sldMk cId="1411933687" sldId="258"/>
            <ac:spMk id="69" creationId="{72D05657-94EE-4B2D-BC1B-A1D065063658}"/>
          </ac:spMkLst>
        </pc:spChg>
        <pc:spChg chg="add del">
          <ac:chgData name="Katie Canedo" userId="S::kcanedo2020@fit.edu::a46c4c31-1cb7-46c9-9d34-aaff9a70e210" providerId="AD" clId="Web-{FC476469-2159-41D7-8A4C-775F8B5F975E}" dt="2022-10-04T17:56:43.761" v="178"/>
          <ac:spMkLst>
            <pc:docMk/>
            <pc:sldMk cId="1411933687" sldId="258"/>
            <ac:spMk id="70" creationId="{7586665A-47B3-4AEE-BC94-15D89FF706B3}"/>
          </ac:spMkLst>
        </pc:spChg>
        <pc:spChg chg="add">
          <ac:chgData name="Katie Canedo" userId="S::kcanedo2020@fit.edu::a46c4c31-1cb7-46c9-9d34-aaff9a70e210" providerId="AD" clId="Web-{FC476469-2159-41D7-8A4C-775F8B5F975E}" dt="2022-10-04T17:56:43.761" v="178"/>
          <ac:spMkLst>
            <pc:docMk/>
            <pc:sldMk cId="1411933687" sldId="258"/>
            <ac:spMk id="72" creationId="{2CB962CF-61A3-4EF9-94F6-7C59B0329524}"/>
          </ac:spMkLst>
        </pc:spChg>
        <pc:spChg chg="add del">
          <ac:chgData name="Katie Canedo" userId="S::kcanedo2020@fit.edu::a46c4c31-1cb7-46c9-9d34-aaff9a70e210" providerId="AD" clId="Web-{FC476469-2159-41D7-8A4C-775F8B5F975E}" dt="2022-10-04T17:51:11.171" v="3"/>
          <ac:spMkLst>
            <pc:docMk/>
            <pc:sldMk cId="1411933687" sldId="258"/>
            <ac:spMk id="75" creationId="{913AE63C-D5B4-45D1-ACFC-648CFFCF9805}"/>
          </ac:spMkLst>
        </pc:spChg>
        <pc:spChg chg="add del">
          <ac:chgData name="Katie Canedo" userId="S::kcanedo2020@fit.edu::a46c4c31-1cb7-46c9-9d34-aaff9a70e210" providerId="AD" clId="Web-{FC476469-2159-41D7-8A4C-775F8B5F975E}" dt="2022-10-04T17:51:11.171" v="3"/>
          <ac:spMkLst>
            <pc:docMk/>
            <pc:sldMk cId="1411933687" sldId="258"/>
            <ac:spMk id="77" creationId="{34DE9D20-D6C2-4834-9EE9-EC583F3FE571}"/>
          </ac:spMkLst>
        </pc:spChg>
        <pc:spChg chg="add del">
          <ac:chgData name="Katie Canedo" userId="S::kcanedo2020@fit.edu::a46c4c31-1cb7-46c9-9d34-aaff9a70e210" providerId="AD" clId="Web-{FC476469-2159-41D7-8A4C-775F8B5F975E}" dt="2022-10-04T17:51:42.954" v="9"/>
          <ac:spMkLst>
            <pc:docMk/>
            <pc:sldMk cId="1411933687" sldId="258"/>
            <ac:spMk id="81" creationId="{E4651722-96CB-4B54-9E4A-377FF2FB39B3}"/>
          </ac:spMkLst>
        </pc:spChg>
        <pc:spChg chg="add del">
          <ac:chgData name="Katie Canedo" userId="S::kcanedo2020@fit.edu::a46c4c31-1cb7-46c9-9d34-aaff9a70e210" providerId="AD" clId="Web-{FC476469-2159-41D7-8A4C-775F8B5F975E}" dt="2022-10-04T17:51:42.954" v="9"/>
          <ac:spMkLst>
            <pc:docMk/>
            <pc:sldMk cId="1411933687" sldId="258"/>
            <ac:spMk id="92" creationId="{C5278130-DFE0-457B-8698-88DF69019DDE}"/>
          </ac:spMkLst>
        </pc:spChg>
        <pc:spChg chg="add del">
          <ac:chgData name="Katie Canedo" userId="S::kcanedo2020@fit.edu::a46c4c31-1cb7-46c9-9d34-aaff9a70e210" providerId="AD" clId="Web-{FC476469-2159-41D7-8A4C-775F8B5F975E}" dt="2022-10-04T17:51:42.954" v="9"/>
          <ac:spMkLst>
            <pc:docMk/>
            <pc:sldMk cId="1411933687" sldId="258"/>
            <ac:spMk id="93" creationId="{2F99531B-1681-4D6E-BECB-18325B33A618}"/>
          </ac:spMkLst>
        </pc:spChg>
        <pc:spChg chg="add del">
          <ac:chgData name="Katie Canedo" userId="S::kcanedo2020@fit.edu::a46c4c31-1cb7-46c9-9d34-aaff9a70e210" providerId="AD" clId="Web-{FC476469-2159-41D7-8A4C-775F8B5F975E}" dt="2022-10-04T17:51:42.954" v="9"/>
          <ac:spMkLst>
            <pc:docMk/>
            <pc:sldMk cId="1411933687" sldId="258"/>
            <ac:spMk id="94" creationId="{E1E9C220-11FA-40F8-8BA7-0234889D2B4A}"/>
          </ac:spMkLst>
        </pc:spChg>
        <pc:spChg chg="add del">
          <ac:chgData name="Katie Canedo" userId="S::kcanedo2020@fit.edu::a46c4c31-1cb7-46c9-9d34-aaff9a70e210" providerId="AD" clId="Web-{FC476469-2159-41D7-8A4C-775F8B5F975E}" dt="2022-10-04T17:51:42.954" v="9"/>
          <ac:spMkLst>
            <pc:docMk/>
            <pc:sldMk cId="1411933687" sldId="258"/>
            <ac:spMk id="95" creationId="{607D3502-2989-4F0A-B67A-393F02EEA054}"/>
          </ac:spMkLst>
        </pc:spChg>
        <pc:grpChg chg="add del">
          <ac:chgData name="Katie Canedo" userId="S::kcanedo2020@fit.edu::a46c4c31-1cb7-46c9-9d34-aaff9a70e210" providerId="AD" clId="Web-{FC476469-2159-41D7-8A4C-775F8B5F975E}" dt="2022-10-04T17:51:11.171" v="3"/>
          <ac:grpSpMkLst>
            <pc:docMk/>
            <pc:sldMk cId="1411933687" sldId="258"/>
            <ac:grpSpMk id="79" creationId="{18E6700D-1968-457A-86D6-0832EF451DDE}"/>
          </ac:grpSpMkLst>
        </pc:grpChg>
        <pc:grpChg chg="add del">
          <ac:chgData name="Katie Canedo" userId="S::kcanedo2020@fit.edu::a46c4c31-1cb7-46c9-9d34-aaff9a70e210" providerId="AD" clId="Web-{FC476469-2159-41D7-8A4C-775F8B5F975E}" dt="2022-10-04T17:51:11.171" v="3"/>
          <ac:grpSpMkLst>
            <pc:docMk/>
            <pc:sldMk cId="1411933687" sldId="258"/>
            <ac:grpSpMk id="83" creationId="{43F5E015-E085-4624-B431-B42414448684}"/>
          </ac:grpSpMkLst>
        </pc:grpChg>
        <pc:picChg chg="del mod ord">
          <ac:chgData name="Katie Canedo" userId="S::kcanedo2020@fit.edu::a46c4c31-1cb7-46c9-9d34-aaff9a70e210" providerId="AD" clId="Web-{FC476469-2159-41D7-8A4C-775F8B5F975E}" dt="2022-10-04T17:56:32.557" v="176"/>
          <ac:picMkLst>
            <pc:docMk/>
            <pc:sldMk cId="1411933687" sldId="258"/>
            <ac:picMk id="4" creationId="{3076C452-83F1-400E-5108-B06CC0883C33}"/>
          </ac:picMkLst>
        </pc:picChg>
        <pc:picChg chg="del mod ord">
          <ac:chgData name="Katie Canedo" userId="S::kcanedo2020@fit.edu::a46c4c31-1cb7-46c9-9d34-aaff9a70e210" providerId="AD" clId="Web-{FC476469-2159-41D7-8A4C-775F8B5F975E}" dt="2022-10-04T17:56:36.401" v="177"/>
          <ac:picMkLst>
            <pc:docMk/>
            <pc:sldMk cId="1411933687" sldId="258"/>
            <ac:picMk id="5" creationId="{6261A3EA-CFA1-5805-5F7D-7D98CE5F4FFD}"/>
          </ac:picMkLst>
        </pc:picChg>
        <pc:picChg chg="add mod ord">
          <ac:chgData name="Katie Canedo" userId="S::kcanedo2020@fit.edu::a46c4c31-1cb7-46c9-9d34-aaff9a70e210" providerId="AD" clId="Web-{FC476469-2159-41D7-8A4C-775F8B5F975E}" dt="2022-10-04T17:56:43.761" v="178"/>
          <ac:picMkLst>
            <pc:docMk/>
            <pc:sldMk cId="1411933687" sldId="258"/>
            <ac:picMk id="6" creationId="{167310E0-A6FE-6987-A26F-EF19D28B3D8D}"/>
          </ac:picMkLst>
        </pc:picChg>
        <pc:picChg chg="add mod">
          <ac:chgData name="Katie Canedo" userId="S::kcanedo2020@fit.edu::a46c4c31-1cb7-46c9-9d34-aaff9a70e210" providerId="AD" clId="Web-{FC476469-2159-41D7-8A4C-775F8B5F975E}" dt="2022-10-04T17:56:43.761" v="178"/>
          <ac:picMkLst>
            <pc:docMk/>
            <pc:sldMk cId="1411933687" sldId="258"/>
            <ac:picMk id="7" creationId="{457EAE17-E7D7-F2B1-AB1E-FAF3F6124761}"/>
          </ac:picMkLst>
        </pc:picChg>
        <pc:cxnChg chg="add del">
          <ac:chgData name="Katie Canedo" userId="S::kcanedo2020@fit.edu::a46c4c31-1cb7-46c9-9d34-aaff9a70e210" providerId="AD" clId="Web-{FC476469-2159-41D7-8A4C-775F8B5F975E}" dt="2022-10-04T17:51:42.954" v="9"/>
          <ac:cxnSpMkLst>
            <pc:docMk/>
            <pc:sldMk cId="1411933687" sldId="258"/>
            <ac:cxnSpMk id="85" creationId="{F085D7B9-E066-4923-8CB7-294BF306296A}"/>
          </ac:cxnSpMkLst>
        </pc:cxnChg>
        <pc:cxnChg chg="add del">
          <ac:chgData name="Katie Canedo" userId="S::kcanedo2020@fit.edu::a46c4c31-1cb7-46c9-9d34-aaff9a70e210" providerId="AD" clId="Web-{FC476469-2159-41D7-8A4C-775F8B5F975E}" dt="2022-10-04T17:51:42.954" v="9"/>
          <ac:cxnSpMkLst>
            <pc:docMk/>
            <pc:sldMk cId="1411933687" sldId="258"/>
            <ac:cxnSpMk id="87" creationId="{25443840-A796-4C43-8DC1-1B738EFEC522}"/>
          </ac:cxnSpMkLst>
        </pc:cxnChg>
      </pc:sldChg>
      <pc:sldChg chg="modSp">
        <pc:chgData name="Katie Canedo" userId="S::kcanedo2020@fit.edu::a46c4c31-1cb7-46c9-9d34-aaff9a70e210" providerId="AD" clId="Web-{FC476469-2159-41D7-8A4C-775F8B5F975E}" dt="2022-10-04T17:57:55.294" v="215" actId="20577"/>
        <pc:sldMkLst>
          <pc:docMk/>
          <pc:sldMk cId="752595534" sldId="259"/>
        </pc:sldMkLst>
        <pc:graphicFrameChg chg="modGraphic">
          <ac:chgData name="Katie Canedo" userId="S::kcanedo2020@fit.edu::a46c4c31-1cb7-46c9-9d34-aaff9a70e210" providerId="AD" clId="Web-{FC476469-2159-41D7-8A4C-775F8B5F975E}" dt="2022-10-04T17:57:55.294" v="215" actId="20577"/>
          <ac:graphicFrameMkLst>
            <pc:docMk/>
            <pc:sldMk cId="752595534" sldId="259"/>
            <ac:graphicFrameMk id="20" creationId="{32EA22EE-ACA7-5CC0-A4C6-FDEBD917FE40}"/>
          </ac:graphicFrameMkLst>
        </pc:graphicFrameChg>
      </pc:sldChg>
      <pc:sldChg chg="ord">
        <pc:chgData name="Katie Canedo" userId="S::kcanedo2020@fit.edu::a46c4c31-1cb7-46c9-9d34-aaff9a70e210" providerId="AD" clId="Web-{FC476469-2159-41D7-8A4C-775F8B5F975E}" dt="2022-10-04T17:57:16.184" v="184"/>
        <pc:sldMkLst>
          <pc:docMk/>
          <pc:sldMk cId="89165925" sldId="260"/>
        </pc:sldMkLst>
      </pc:sldChg>
      <pc:sldChg chg="ord">
        <pc:chgData name="Katie Canedo" userId="S::kcanedo2020@fit.edu::a46c4c31-1cb7-46c9-9d34-aaff9a70e210" providerId="AD" clId="Web-{FC476469-2159-41D7-8A4C-775F8B5F975E}" dt="2022-10-04T17:57:16.184" v="185"/>
        <pc:sldMkLst>
          <pc:docMk/>
          <pc:sldMk cId="92518802" sldId="262"/>
        </pc:sldMkLst>
      </pc:sldChg>
      <pc:sldChg chg="modSp">
        <pc:chgData name="Katie Canedo" userId="S::kcanedo2020@fit.edu::a46c4c31-1cb7-46c9-9d34-aaff9a70e210" providerId="AD" clId="Web-{FC476469-2159-41D7-8A4C-775F8B5F975E}" dt="2022-10-04T17:53:30.786" v="65" actId="20577"/>
        <pc:sldMkLst>
          <pc:docMk/>
          <pc:sldMk cId="3340329805" sldId="265"/>
        </pc:sldMkLst>
        <pc:spChg chg="mod">
          <ac:chgData name="Katie Canedo" userId="S::kcanedo2020@fit.edu::a46c4c31-1cb7-46c9-9d34-aaff9a70e210" providerId="AD" clId="Web-{FC476469-2159-41D7-8A4C-775F8B5F975E}" dt="2022-10-04T17:53:30.786" v="65" actId="20577"/>
          <ac:spMkLst>
            <pc:docMk/>
            <pc:sldMk cId="3340329805" sldId="265"/>
            <ac:spMk id="3" creationId="{A2CDB80C-E438-483F-D6C8-5732D8A49F76}"/>
          </ac:spMkLst>
        </pc:spChg>
      </pc:sldChg>
      <pc:sldChg chg="mod ord modShow">
        <pc:chgData name="Katie Canedo" userId="S::kcanedo2020@fit.edu::a46c4c31-1cb7-46c9-9d34-aaff9a70e210" providerId="AD" clId="Web-{FC476469-2159-41D7-8A4C-775F8B5F975E}" dt="2022-10-04T17:57:16.184" v="186"/>
        <pc:sldMkLst>
          <pc:docMk/>
          <pc:sldMk cId="4125212221" sldId="267"/>
        </pc:sldMkLst>
      </pc:sldChg>
      <pc:sldChg chg="delSp modSp add replId">
        <pc:chgData name="Katie Canedo" userId="S::kcanedo2020@fit.edu::a46c4c31-1cb7-46c9-9d34-aaff9a70e210" providerId="AD" clId="Web-{FC476469-2159-41D7-8A4C-775F8B5F975E}" dt="2022-10-04T17:57:01.730" v="183" actId="14100"/>
        <pc:sldMkLst>
          <pc:docMk/>
          <pc:sldMk cId="3391432948" sldId="269"/>
        </pc:sldMkLst>
        <pc:spChg chg="mod">
          <ac:chgData name="Katie Canedo" userId="S::kcanedo2020@fit.edu::a46c4c31-1cb7-46c9-9d34-aaff9a70e210" providerId="AD" clId="Web-{FC476469-2159-41D7-8A4C-775F8B5F975E}" dt="2022-10-04T17:57:01.730" v="183" actId="14100"/>
          <ac:spMkLst>
            <pc:docMk/>
            <pc:sldMk cId="3391432948" sldId="269"/>
            <ac:spMk id="3" creationId="{E7C52AB7-23CE-A856-B8D3-BE0C12025E41}"/>
          </ac:spMkLst>
        </pc:spChg>
        <pc:picChg chg="del">
          <ac:chgData name="Katie Canedo" userId="S::kcanedo2020@fit.edu::a46c4c31-1cb7-46c9-9d34-aaff9a70e210" providerId="AD" clId="Web-{FC476469-2159-41D7-8A4C-775F8B5F975E}" dt="2022-10-04T17:53:58.802" v="126"/>
          <ac:picMkLst>
            <pc:docMk/>
            <pc:sldMk cId="3391432948" sldId="269"/>
            <ac:picMk id="6" creationId="{167310E0-A6FE-6987-A26F-EF19D28B3D8D}"/>
          </ac:picMkLst>
        </pc:picChg>
        <pc:picChg chg="del">
          <ac:chgData name="Katie Canedo" userId="S::kcanedo2020@fit.edu::a46c4c31-1cb7-46c9-9d34-aaff9a70e210" providerId="AD" clId="Web-{FC476469-2159-41D7-8A4C-775F8B5F975E}" dt="2022-10-04T17:53:57.521" v="125"/>
          <ac:picMkLst>
            <pc:docMk/>
            <pc:sldMk cId="3391432948" sldId="269"/>
            <ac:picMk id="7" creationId="{457EAE17-E7D7-F2B1-AB1E-FAF3F6124761}"/>
          </ac:picMkLst>
        </pc:picChg>
      </pc:sldChg>
    </pc:docChg>
  </pc:docChgLst>
  <pc:docChgLst>
    <pc:chgData name="Kayla Mastin" userId="S::kmastin2019@fit.edu::910d0836-a309-4afe-865d-d12850b09bda" providerId="AD" clId="Web-{7C376DB7-638A-40FC-A484-7F9982AFB0EA}"/>
    <pc:docChg chg="modSld">
      <pc:chgData name="Kayla Mastin" userId="S::kmastin2019@fit.edu::910d0836-a309-4afe-865d-d12850b09bda" providerId="AD" clId="Web-{7C376DB7-638A-40FC-A484-7F9982AFB0EA}" dt="2022-09-07T21:40:02.111" v="11" actId="20577"/>
      <pc:docMkLst>
        <pc:docMk/>
      </pc:docMkLst>
      <pc:sldChg chg="modSp">
        <pc:chgData name="Kayla Mastin" userId="S::kmastin2019@fit.edu::910d0836-a309-4afe-865d-d12850b09bda" providerId="AD" clId="Web-{7C376DB7-638A-40FC-A484-7F9982AFB0EA}" dt="2022-09-07T21:37:10.555" v="4" actId="20577"/>
        <pc:sldMkLst>
          <pc:docMk/>
          <pc:sldMk cId="109857222" sldId="256"/>
        </pc:sldMkLst>
        <pc:spChg chg="mod">
          <ac:chgData name="Kayla Mastin" userId="S::kmastin2019@fit.edu::910d0836-a309-4afe-865d-d12850b09bda" providerId="AD" clId="Web-{7C376DB7-638A-40FC-A484-7F9982AFB0EA}" dt="2022-09-07T21:37:10.555" v="4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Kayla Mastin" userId="S::kmastin2019@fit.edu::910d0836-a309-4afe-865d-d12850b09bda" providerId="AD" clId="Web-{7C376DB7-638A-40FC-A484-7F9982AFB0EA}" dt="2022-09-07T21:29:18.841" v="0" actId="20577"/>
        <pc:sldMkLst>
          <pc:docMk/>
          <pc:sldMk cId="3643127039" sldId="257"/>
        </pc:sldMkLst>
        <pc:spChg chg="mod">
          <ac:chgData name="Kayla Mastin" userId="S::kmastin2019@fit.edu::910d0836-a309-4afe-865d-d12850b09bda" providerId="AD" clId="Web-{7C376DB7-638A-40FC-A484-7F9982AFB0EA}" dt="2022-09-07T21:29:18.841" v="0" actId="20577"/>
          <ac:spMkLst>
            <pc:docMk/>
            <pc:sldMk cId="3643127039" sldId="257"/>
            <ac:spMk id="3" creationId="{E7C52AB7-23CE-A856-B8D3-BE0C12025E41}"/>
          </ac:spMkLst>
        </pc:spChg>
      </pc:sldChg>
      <pc:sldChg chg="modSp">
        <pc:chgData name="Kayla Mastin" userId="S::kmastin2019@fit.edu::910d0836-a309-4afe-865d-d12850b09bda" providerId="AD" clId="Web-{7C376DB7-638A-40FC-A484-7F9982AFB0EA}" dt="2022-09-07T21:40:02.111" v="11" actId="20577"/>
        <pc:sldMkLst>
          <pc:docMk/>
          <pc:sldMk cId="752595534" sldId="259"/>
        </pc:sldMkLst>
        <pc:graphicFrameChg chg="modGraphic">
          <ac:chgData name="Kayla Mastin" userId="S::kmastin2019@fit.edu::910d0836-a309-4afe-865d-d12850b09bda" providerId="AD" clId="Web-{7C376DB7-638A-40FC-A484-7F9982AFB0EA}" dt="2022-09-07T21:40:02.111" v="11" actId="20577"/>
          <ac:graphicFrameMkLst>
            <pc:docMk/>
            <pc:sldMk cId="752595534" sldId="259"/>
            <ac:graphicFrameMk id="20" creationId="{32EA22EE-ACA7-5CC0-A4C6-FDEBD917FE40}"/>
          </ac:graphicFrameMkLst>
        </pc:graphicFrameChg>
      </pc:sldChg>
    </pc:docChg>
  </pc:docChgLst>
  <pc:docChgLst>
    <pc:chgData name="Katie Canedo" userId="a46c4c31-1cb7-46c9-9d34-aaff9a70e210" providerId="ADAL" clId="{F4E8A15B-8567-4679-86B6-07301291C3EB}"/>
    <pc:docChg chg="undo custSel modSld">
      <pc:chgData name="Katie Canedo" userId="a46c4c31-1cb7-46c9-9d34-aaff9a70e210" providerId="ADAL" clId="{F4E8A15B-8567-4679-86B6-07301291C3EB}" dt="2022-09-14T21:47:55.124" v="670" actId="1076"/>
      <pc:docMkLst>
        <pc:docMk/>
      </pc:docMkLst>
      <pc:sldChg chg="modNotesTx">
        <pc:chgData name="Katie Canedo" userId="a46c4c31-1cb7-46c9-9d34-aaff9a70e210" providerId="ADAL" clId="{F4E8A15B-8567-4679-86B6-07301291C3EB}" dt="2022-09-14T21:43:59.322" v="519" actId="20577"/>
        <pc:sldMkLst>
          <pc:docMk/>
          <pc:sldMk cId="3643127039" sldId="257"/>
        </pc:sldMkLst>
      </pc:sldChg>
      <pc:sldChg chg="addSp modSp mod">
        <pc:chgData name="Katie Canedo" userId="a46c4c31-1cb7-46c9-9d34-aaff9a70e210" providerId="ADAL" clId="{F4E8A15B-8567-4679-86B6-07301291C3EB}" dt="2022-09-14T21:47:55.124" v="670" actId="1076"/>
        <pc:sldMkLst>
          <pc:docMk/>
          <pc:sldMk cId="1411933687" sldId="258"/>
        </pc:sldMkLst>
        <pc:spChg chg="mod">
          <ac:chgData name="Katie Canedo" userId="a46c4c31-1cb7-46c9-9d34-aaff9a70e210" providerId="ADAL" clId="{F4E8A15B-8567-4679-86B6-07301291C3EB}" dt="2022-09-14T21:33:32.931" v="118" actId="1076"/>
          <ac:spMkLst>
            <pc:docMk/>
            <pc:sldMk cId="1411933687" sldId="258"/>
            <ac:spMk id="2" creationId="{2D170679-5C72-DAEE-5098-D561E44AC28C}"/>
          </ac:spMkLst>
        </pc:spChg>
        <pc:spChg chg="mod">
          <ac:chgData name="Katie Canedo" userId="a46c4c31-1cb7-46c9-9d34-aaff9a70e210" providerId="ADAL" clId="{F4E8A15B-8567-4679-86B6-07301291C3EB}" dt="2022-09-14T21:47:40.679" v="666" actId="14100"/>
          <ac:spMkLst>
            <pc:docMk/>
            <pc:sldMk cId="1411933687" sldId="258"/>
            <ac:spMk id="3" creationId="{E7C52AB7-23CE-A856-B8D3-BE0C12025E41}"/>
          </ac:spMkLst>
        </pc:spChg>
        <pc:spChg chg="add mod">
          <ac:chgData name="Katie Canedo" userId="a46c4c31-1cb7-46c9-9d34-aaff9a70e210" providerId="ADAL" clId="{F4E8A15B-8567-4679-86B6-07301291C3EB}" dt="2022-09-14T21:42:26.953" v="380" actId="164"/>
          <ac:spMkLst>
            <pc:docMk/>
            <pc:sldMk cId="1411933687" sldId="258"/>
            <ac:spMk id="9" creationId="{D6AACA60-B495-FC30-324A-1F8C5B345251}"/>
          </ac:spMkLst>
        </pc:spChg>
        <pc:grpChg chg="add mod">
          <ac:chgData name="Katie Canedo" userId="a46c4c31-1cb7-46c9-9d34-aaff9a70e210" providerId="ADAL" clId="{F4E8A15B-8567-4679-86B6-07301291C3EB}" dt="2022-09-14T21:47:47.438" v="668" actId="14100"/>
          <ac:grpSpMkLst>
            <pc:docMk/>
            <pc:sldMk cId="1411933687" sldId="258"/>
            <ac:grpSpMk id="10" creationId="{5752752C-688C-A283-A1FA-CF939829E32F}"/>
          </ac:grpSpMkLst>
        </pc:grpChg>
        <pc:picChg chg="mod">
          <ac:chgData name="Katie Canedo" userId="a46c4c31-1cb7-46c9-9d34-aaff9a70e210" providerId="ADAL" clId="{F4E8A15B-8567-4679-86B6-07301291C3EB}" dt="2022-09-14T21:47:51.464" v="669" actId="1076"/>
          <ac:picMkLst>
            <pc:docMk/>
            <pc:sldMk cId="1411933687" sldId="258"/>
            <ac:picMk id="4" creationId="{BA421484-E019-9784-D4B5-C5420453BB0C}"/>
          </ac:picMkLst>
        </pc:picChg>
        <pc:picChg chg="add mod modCrop">
          <ac:chgData name="Katie Canedo" userId="a46c4c31-1cb7-46c9-9d34-aaff9a70e210" providerId="ADAL" clId="{F4E8A15B-8567-4679-86B6-07301291C3EB}" dt="2022-09-14T21:34:46.864" v="268" actId="14100"/>
          <ac:picMkLst>
            <pc:docMk/>
            <pc:sldMk cId="1411933687" sldId="258"/>
            <ac:picMk id="6" creationId="{29350E83-7570-0EAC-F076-570A3DB983BE}"/>
          </ac:picMkLst>
        </pc:picChg>
        <pc:picChg chg="add mod">
          <ac:chgData name="Katie Canedo" userId="a46c4c31-1cb7-46c9-9d34-aaff9a70e210" providerId="ADAL" clId="{F4E8A15B-8567-4679-86B6-07301291C3EB}" dt="2022-09-14T21:47:55.124" v="670" actId="1076"/>
          <ac:picMkLst>
            <pc:docMk/>
            <pc:sldMk cId="1411933687" sldId="258"/>
            <ac:picMk id="8" creationId="{F8BA8D46-5E05-7025-E66E-C9AA04277558}"/>
          </ac:picMkLst>
        </pc:picChg>
      </pc:sldChg>
      <pc:sldChg chg="modSp">
        <pc:chgData name="Katie Canedo" userId="a46c4c31-1cb7-46c9-9d34-aaff9a70e210" providerId="ADAL" clId="{F4E8A15B-8567-4679-86B6-07301291C3EB}" dt="2022-09-14T21:46:24.298" v="649" actId="20577"/>
        <pc:sldMkLst>
          <pc:docMk/>
          <pc:sldMk cId="752595534" sldId="259"/>
        </pc:sldMkLst>
        <pc:graphicFrameChg chg="mod">
          <ac:chgData name="Katie Canedo" userId="a46c4c31-1cb7-46c9-9d34-aaff9a70e210" providerId="ADAL" clId="{F4E8A15B-8567-4679-86B6-07301291C3EB}" dt="2022-09-14T21:46:24.298" v="649" actId="20577"/>
          <ac:graphicFrameMkLst>
            <pc:docMk/>
            <pc:sldMk cId="752595534" sldId="259"/>
            <ac:graphicFrameMk id="20" creationId="{32EA22EE-ACA7-5CC0-A4C6-FDEBD917FE40}"/>
          </ac:graphicFrameMkLst>
        </pc:graphicFrameChg>
      </pc:sldChg>
      <pc:sldChg chg="modSp mod">
        <pc:chgData name="Katie Canedo" userId="a46c4c31-1cb7-46c9-9d34-aaff9a70e210" providerId="ADAL" clId="{F4E8A15B-8567-4679-86B6-07301291C3EB}" dt="2022-09-14T21:43:53.790" v="514" actId="1076"/>
        <pc:sldMkLst>
          <pc:docMk/>
          <pc:sldMk cId="89165925" sldId="260"/>
        </pc:sldMkLst>
        <pc:spChg chg="mod">
          <ac:chgData name="Katie Canedo" userId="a46c4c31-1cb7-46c9-9d34-aaff9a70e210" providerId="ADAL" clId="{F4E8A15B-8567-4679-86B6-07301291C3EB}" dt="2022-09-14T21:43:50.348" v="513" actId="403"/>
          <ac:spMkLst>
            <pc:docMk/>
            <pc:sldMk cId="89165925" sldId="260"/>
            <ac:spMk id="3" creationId="{4D6C113C-B61F-D22C-8595-FA5ADA9D90D4}"/>
          </ac:spMkLst>
        </pc:spChg>
        <pc:picChg chg="mod">
          <ac:chgData name="Katie Canedo" userId="a46c4c31-1cb7-46c9-9d34-aaff9a70e210" providerId="ADAL" clId="{F4E8A15B-8567-4679-86B6-07301291C3EB}" dt="2022-09-14T21:43:53.790" v="514" actId="1076"/>
          <ac:picMkLst>
            <pc:docMk/>
            <pc:sldMk cId="89165925" sldId="260"/>
            <ac:picMk id="13" creationId="{8A3D2428-A73D-5431-EC69-E2E4C4CEDFF4}"/>
          </ac:picMkLst>
        </pc:picChg>
      </pc:sldChg>
      <pc:sldChg chg="modNotesTx">
        <pc:chgData name="Katie Canedo" userId="a46c4c31-1cb7-46c9-9d34-aaff9a70e210" providerId="ADAL" clId="{F4E8A15B-8567-4679-86B6-07301291C3EB}" dt="2022-09-14T21:47:00.505" v="654" actId="20577"/>
        <pc:sldMkLst>
          <pc:docMk/>
          <pc:sldMk cId="2831837828" sldId="261"/>
        </pc:sldMkLst>
      </pc:sldChg>
      <pc:sldChg chg="modSp mod modNotesTx">
        <pc:chgData name="Katie Canedo" userId="a46c4c31-1cb7-46c9-9d34-aaff9a70e210" providerId="ADAL" clId="{F4E8A15B-8567-4679-86B6-07301291C3EB}" dt="2022-09-14T21:47:11.284" v="661" actId="20577"/>
        <pc:sldMkLst>
          <pc:docMk/>
          <pc:sldMk cId="92518802" sldId="262"/>
        </pc:sldMkLst>
        <pc:spChg chg="mod">
          <ac:chgData name="Katie Canedo" userId="a46c4c31-1cb7-46c9-9d34-aaff9a70e210" providerId="ADAL" clId="{F4E8A15B-8567-4679-86B6-07301291C3EB}" dt="2022-09-14T21:35:43.972" v="368" actId="20577"/>
          <ac:spMkLst>
            <pc:docMk/>
            <pc:sldMk cId="92518802" sldId="262"/>
            <ac:spMk id="3" creationId="{E7C52AB7-23CE-A856-B8D3-BE0C12025E41}"/>
          </ac:spMkLst>
        </pc:spChg>
      </pc:sldChg>
    </pc:docChg>
  </pc:docChgLst>
  <pc:docChgLst>
    <pc:chgData name="Alexis Haley" userId="S::ahaley2019@fit.edu::c5dd8366-8d31-46af-b115-2bf0463ebce7" providerId="AD" clId="Web-{13AD52B2-0CDE-48C7-B305-2085F8B23189}"/>
    <pc:docChg chg="modSld">
      <pc:chgData name="Alexis Haley" userId="S::ahaley2019@fit.edu::c5dd8366-8d31-46af-b115-2bf0463ebce7" providerId="AD" clId="Web-{13AD52B2-0CDE-48C7-B305-2085F8B23189}" dt="2022-10-27T15:25:58.163" v="34" actId="20577"/>
      <pc:docMkLst>
        <pc:docMk/>
      </pc:docMkLst>
      <pc:sldChg chg="addSp delSp modSp">
        <pc:chgData name="Alexis Haley" userId="S::ahaley2019@fit.edu::c5dd8366-8d31-46af-b115-2bf0463ebce7" providerId="AD" clId="Web-{13AD52B2-0CDE-48C7-B305-2085F8B23189}" dt="2022-10-27T15:25:58.163" v="34" actId="20577"/>
        <pc:sldMkLst>
          <pc:docMk/>
          <pc:sldMk cId="3209494666" sldId="274"/>
        </pc:sldMkLst>
        <pc:spChg chg="del">
          <ac:chgData name="Alexis Haley" userId="S::ahaley2019@fit.edu::c5dd8366-8d31-46af-b115-2bf0463ebce7" providerId="AD" clId="Web-{13AD52B2-0CDE-48C7-B305-2085F8B23189}" dt="2022-10-27T15:23:13.033" v="0"/>
          <ac:spMkLst>
            <pc:docMk/>
            <pc:sldMk cId="3209494666" sldId="274"/>
            <ac:spMk id="3" creationId="{C5F0ED12-2324-E794-967B-EC420C82F95C}"/>
          </ac:spMkLst>
        </pc:spChg>
        <pc:spChg chg="add mod">
          <ac:chgData name="Alexis Haley" userId="S::ahaley2019@fit.edu::c5dd8366-8d31-46af-b115-2bf0463ebce7" providerId="AD" clId="Web-{13AD52B2-0CDE-48C7-B305-2085F8B23189}" dt="2022-10-27T15:25:51.163" v="33" actId="1076"/>
          <ac:spMkLst>
            <pc:docMk/>
            <pc:sldMk cId="3209494666" sldId="274"/>
            <ac:spMk id="4" creationId="{FF4C2625-5B7A-5821-0292-0BD6CB1F7B5F}"/>
          </ac:spMkLst>
        </pc:spChg>
        <pc:spChg chg="mod">
          <ac:chgData name="Alexis Haley" userId="S::ahaley2019@fit.edu::c5dd8366-8d31-46af-b115-2bf0463ebce7" providerId="AD" clId="Web-{13AD52B2-0CDE-48C7-B305-2085F8B23189}" dt="2022-10-27T15:25:58.163" v="34" actId="20577"/>
          <ac:spMkLst>
            <pc:docMk/>
            <pc:sldMk cId="3209494666" sldId="274"/>
            <ac:spMk id="7" creationId="{5BF43FE4-9ADE-BFA9-2215-B5EBF02A1184}"/>
          </ac:spMkLst>
        </pc:spChg>
        <pc:picChg chg="add mod">
          <ac:chgData name="Alexis Haley" userId="S::ahaley2019@fit.edu::c5dd8366-8d31-46af-b115-2bf0463ebce7" providerId="AD" clId="Web-{13AD52B2-0CDE-48C7-B305-2085F8B23189}" dt="2022-10-27T15:23:47.941" v="6"/>
          <ac:picMkLst>
            <pc:docMk/>
            <pc:sldMk cId="3209494666" sldId="274"/>
            <ac:picMk id="2" creationId="{EFAE616E-9C10-1E66-6BBC-2F26EA097602}"/>
          </ac:picMkLst>
        </pc:picChg>
      </pc:sldChg>
    </pc:docChg>
  </pc:docChgLst>
  <pc:docChgLst>
    <pc:chgData name="Katie Canedo" userId="S::kcanedo2020@fit.edu::a46c4c31-1cb7-46c9-9d34-aaff9a70e210" providerId="AD" clId="Web-{B62DF005-6B37-40D1-B823-DDAD6C7901FD}"/>
    <pc:docChg chg="modSld">
      <pc:chgData name="Katie Canedo" userId="S::kcanedo2020@fit.edu::a46c4c31-1cb7-46c9-9d34-aaff9a70e210" providerId="AD" clId="Web-{B62DF005-6B37-40D1-B823-DDAD6C7901FD}" dt="2022-09-27T18:00:27.454" v="62" actId="20577"/>
      <pc:docMkLst>
        <pc:docMk/>
      </pc:docMkLst>
      <pc:sldChg chg="modSp">
        <pc:chgData name="Katie Canedo" userId="S::kcanedo2020@fit.edu::a46c4c31-1cb7-46c9-9d34-aaff9a70e210" providerId="AD" clId="Web-{B62DF005-6B37-40D1-B823-DDAD6C7901FD}" dt="2022-09-27T18:00:27.454" v="62" actId="20577"/>
        <pc:sldMkLst>
          <pc:docMk/>
          <pc:sldMk cId="752595534" sldId="259"/>
        </pc:sldMkLst>
        <pc:graphicFrameChg chg="modGraphic">
          <ac:chgData name="Katie Canedo" userId="S::kcanedo2020@fit.edu::a46c4c31-1cb7-46c9-9d34-aaff9a70e210" providerId="AD" clId="Web-{B62DF005-6B37-40D1-B823-DDAD6C7901FD}" dt="2022-09-27T18:00:27.454" v="62" actId="20577"/>
          <ac:graphicFrameMkLst>
            <pc:docMk/>
            <pc:sldMk cId="752595534" sldId="259"/>
            <ac:graphicFrameMk id="20" creationId="{32EA22EE-ACA7-5CC0-A4C6-FDEBD917FE40}"/>
          </ac:graphicFrameMkLst>
        </pc:graphicFrameChg>
      </pc:sldChg>
      <pc:sldChg chg="modSp">
        <pc:chgData name="Katie Canedo" userId="S::kcanedo2020@fit.edu::a46c4c31-1cb7-46c9-9d34-aaff9a70e210" providerId="AD" clId="Web-{B62DF005-6B37-40D1-B823-DDAD6C7901FD}" dt="2022-09-26T23:40:58.629" v="0" actId="1076"/>
        <pc:sldMkLst>
          <pc:docMk/>
          <pc:sldMk cId="4125212221" sldId="267"/>
        </pc:sldMkLst>
        <pc:picChg chg="mod">
          <ac:chgData name="Katie Canedo" userId="S::kcanedo2020@fit.edu::a46c4c31-1cb7-46c9-9d34-aaff9a70e210" providerId="AD" clId="Web-{B62DF005-6B37-40D1-B823-DDAD6C7901FD}" dt="2022-09-26T23:40:58.629" v="0" actId="1076"/>
          <ac:picMkLst>
            <pc:docMk/>
            <pc:sldMk cId="4125212221" sldId="267"/>
            <ac:picMk id="3" creationId="{0B155197-D30F-6730-717F-F963E9790160}"/>
          </ac:picMkLst>
        </pc:picChg>
      </pc:sldChg>
    </pc:docChg>
  </pc:docChgLst>
  <pc:docChgLst>
    <pc:chgData name="Katie Canedo" userId="S::kcanedo2020@fit.edu::a46c4c31-1cb7-46c9-9d34-aaff9a70e210" providerId="AD" clId="Web-{4DE8061D-9FAE-471D-9474-17DACB7A728A}"/>
    <pc:docChg chg="modSld">
      <pc:chgData name="Katie Canedo" userId="S::kcanedo2020@fit.edu::a46c4c31-1cb7-46c9-9d34-aaff9a70e210" providerId="AD" clId="Web-{4DE8061D-9FAE-471D-9474-17DACB7A728A}" dt="2022-10-27T18:07:32.917" v="19" actId="20577"/>
      <pc:docMkLst>
        <pc:docMk/>
      </pc:docMkLst>
      <pc:sldChg chg="modSp">
        <pc:chgData name="Katie Canedo" userId="S::kcanedo2020@fit.edu::a46c4c31-1cb7-46c9-9d34-aaff9a70e210" providerId="AD" clId="Web-{4DE8061D-9FAE-471D-9474-17DACB7A728A}" dt="2022-10-27T18:07:32.917" v="19" actId="20577"/>
        <pc:sldMkLst>
          <pc:docMk/>
          <pc:sldMk cId="3209494666" sldId="274"/>
        </pc:sldMkLst>
        <pc:spChg chg="mod">
          <ac:chgData name="Katie Canedo" userId="S::kcanedo2020@fit.edu::a46c4c31-1cb7-46c9-9d34-aaff9a70e210" providerId="AD" clId="Web-{4DE8061D-9FAE-471D-9474-17DACB7A728A}" dt="2022-10-27T18:07:32.917" v="19" actId="20577"/>
          <ac:spMkLst>
            <pc:docMk/>
            <pc:sldMk cId="3209494666" sldId="274"/>
            <ac:spMk id="5" creationId="{A3208F71-B0E8-1F75-BC77-5AA355A78982}"/>
          </ac:spMkLst>
        </pc:spChg>
      </pc:sldChg>
    </pc:docChg>
  </pc:docChgLst>
  <pc:docChgLst>
    <pc:chgData name="Aveisha Maharaj" userId="S::amaharaj2019@fit.edu::622cc55e-fcf0-4eb4-9512-d5fc3c209533" providerId="AD" clId="Web-{04767854-323E-4246-9A5C-4A4B5E6E5632}"/>
    <pc:docChg chg="sldOrd">
      <pc:chgData name="Aveisha Maharaj" userId="S::amaharaj2019@fit.edu::622cc55e-fcf0-4eb4-9512-d5fc3c209533" providerId="AD" clId="Web-{04767854-323E-4246-9A5C-4A4B5E6E5632}" dt="2022-09-13T19:19:37.214" v="0"/>
      <pc:docMkLst>
        <pc:docMk/>
      </pc:docMkLst>
      <pc:sldChg chg="ord">
        <pc:chgData name="Aveisha Maharaj" userId="S::amaharaj2019@fit.edu::622cc55e-fcf0-4eb4-9512-d5fc3c209533" providerId="AD" clId="Web-{04767854-323E-4246-9A5C-4A4B5E6E5632}" dt="2022-09-13T19:19:37.214" v="0"/>
        <pc:sldMkLst>
          <pc:docMk/>
          <pc:sldMk cId="2831837828" sldId="261"/>
        </pc:sldMkLst>
      </pc:sldChg>
    </pc:docChg>
  </pc:docChgLst>
  <pc:docChgLst>
    <pc:chgData name="Alexis Haley" userId="S::ahaley2019@fit.edu::c5dd8366-8d31-46af-b115-2bf0463ebce7" providerId="AD" clId="Web-{09525754-6D5E-4CA7-A3B8-8AE64EB23570}"/>
    <pc:docChg chg="modSld">
      <pc:chgData name="Alexis Haley" userId="S::ahaley2019@fit.edu::c5dd8366-8d31-46af-b115-2bf0463ebce7" providerId="AD" clId="Web-{09525754-6D5E-4CA7-A3B8-8AE64EB23570}" dt="2022-09-15T01:04:16.100" v="5"/>
      <pc:docMkLst>
        <pc:docMk/>
      </pc:docMkLst>
      <pc:sldChg chg="modSp">
        <pc:chgData name="Alexis Haley" userId="S::ahaley2019@fit.edu::c5dd8366-8d31-46af-b115-2bf0463ebce7" providerId="AD" clId="Web-{09525754-6D5E-4CA7-A3B8-8AE64EB23570}" dt="2022-09-15T01:04:16.100" v="5"/>
        <pc:sldMkLst>
          <pc:docMk/>
          <pc:sldMk cId="1870488857" sldId="263"/>
        </pc:sldMkLst>
        <pc:graphicFrameChg chg="mod modGraphic">
          <ac:chgData name="Alexis Haley" userId="S::ahaley2019@fit.edu::c5dd8366-8d31-46af-b115-2bf0463ebce7" providerId="AD" clId="Web-{09525754-6D5E-4CA7-A3B8-8AE64EB23570}" dt="2022-09-15T01:04:16.100" v="5"/>
          <ac:graphicFrameMkLst>
            <pc:docMk/>
            <pc:sldMk cId="1870488857" sldId="263"/>
            <ac:graphicFrameMk id="5" creationId="{359BB9A4-CF8A-2138-8143-B066C50B020C}"/>
          </ac:graphicFrameMkLst>
        </pc:graphicFrameChg>
      </pc:sldChg>
    </pc:docChg>
  </pc:docChgLst>
  <pc:docChgLst>
    <pc:chgData name="Kayla Mastin" userId="S::kmastin2019@fit.edu::910d0836-a309-4afe-865d-d12850b09bda" providerId="AD" clId="Web-{D922B7C0-97A2-427A-A977-01F5A64ACF93}"/>
    <pc:docChg chg="modSld">
      <pc:chgData name="Kayla Mastin" userId="S::kmastin2019@fit.edu::910d0836-a309-4afe-865d-d12850b09bda" providerId="AD" clId="Web-{D922B7C0-97A2-427A-A977-01F5A64ACF93}" dt="2022-09-21T00:22:56.800" v="12" actId="20577"/>
      <pc:docMkLst>
        <pc:docMk/>
      </pc:docMkLst>
      <pc:sldChg chg="modSp">
        <pc:chgData name="Kayla Mastin" userId="S::kmastin2019@fit.edu::910d0836-a309-4afe-865d-d12850b09bda" providerId="AD" clId="Web-{D922B7C0-97A2-427A-A977-01F5A64ACF93}" dt="2022-09-21T00:22:30.142" v="3" actId="20577"/>
        <pc:sldMkLst>
          <pc:docMk/>
          <pc:sldMk cId="3643127039" sldId="257"/>
        </pc:sldMkLst>
        <pc:spChg chg="mod">
          <ac:chgData name="Kayla Mastin" userId="S::kmastin2019@fit.edu::910d0836-a309-4afe-865d-d12850b09bda" providerId="AD" clId="Web-{D922B7C0-97A2-427A-A977-01F5A64ACF93}" dt="2022-09-21T00:22:30.142" v="3" actId="20577"/>
          <ac:spMkLst>
            <pc:docMk/>
            <pc:sldMk cId="3643127039" sldId="257"/>
            <ac:spMk id="2" creationId="{2D170679-5C72-DAEE-5098-D561E44AC28C}"/>
          </ac:spMkLst>
        </pc:spChg>
        <pc:spChg chg="mod">
          <ac:chgData name="Kayla Mastin" userId="S::kmastin2019@fit.edu::910d0836-a309-4afe-865d-d12850b09bda" providerId="AD" clId="Web-{D922B7C0-97A2-427A-A977-01F5A64ACF93}" dt="2022-09-21T00:22:03.313" v="0" actId="1076"/>
          <ac:spMkLst>
            <pc:docMk/>
            <pc:sldMk cId="3643127039" sldId="257"/>
            <ac:spMk id="3" creationId="{E7C52AB7-23CE-A856-B8D3-BE0C12025E41}"/>
          </ac:spMkLst>
        </pc:spChg>
      </pc:sldChg>
      <pc:sldChg chg="modSp">
        <pc:chgData name="Kayla Mastin" userId="S::kmastin2019@fit.edu::910d0836-a309-4afe-865d-d12850b09bda" providerId="AD" clId="Web-{D922B7C0-97A2-427A-A977-01F5A64ACF93}" dt="2022-09-21T00:22:56.800" v="12" actId="20577"/>
        <pc:sldMkLst>
          <pc:docMk/>
          <pc:sldMk cId="3340329805" sldId="265"/>
        </pc:sldMkLst>
        <pc:spChg chg="mod">
          <ac:chgData name="Kayla Mastin" userId="S::kmastin2019@fit.edu::910d0836-a309-4afe-865d-d12850b09bda" providerId="AD" clId="Web-{D922B7C0-97A2-427A-A977-01F5A64ACF93}" dt="2022-09-21T00:22:56.800" v="12" actId="20577"/>
          <ac:spMkLst>
            <pc:docMk/>
            <pc:sldMk cId="3340329805" sldId="265"/>
            <ac:spMk id="2" creationId="{683ECD24-1165-4D85-FB81-0558ABD1EDE5}"/>
          </ac:spMkLst>
        </pc:spChg>
      </pc:sldChg>
    </pc:docChg>
  </pc:docChgLst>
  <pc:docChgLst>
    <pc:chgData name="Aveisha Maharaj" userId="S::amaharaj2019@fit.edu::622cc55e-fcf0-4eb4-9512-d5fc3c209533" providerId="AD" clId="Web-{8EC4BEDD-0ABB-45F2-8E0A-DCFC183AF451}"/>
    <pc:docChg chg="modSld">
      <pc:chgData name="Aveisha Maharaj" userId="S::amaharaj2019@fit.edu::622cc55e-fcf0-4eb4-9512-d5fc3c209533" providerId="AD" clId="Web-{8EC4BEDD-0ABB-45F2-8E0A-DCFC183AF451}" dt="2022-09-07T21:38:25.426" v="0" actId="1076"/>
      <pc:docMkLst>
        <pc:docMk/>
      </pc:docMkLst>
      <pc:sldChg chg="modSp">
        <pc:chgData name="Aveisha Maharaj" userId="S::amaharaj2019@fit.edu::622cc55e-fcf0-4eb4-9512-d5fc3c209533" providerId="AD" clId="Web-{8EC4BEDD-0ABB-45F2-8E0A-DCFC183AF451}" dt="2022-09-07T21:38:25.426" v="0" actId="1076"/>
        <pc:sldMkLst>
          <pc:docMk/>
          <pc:sldMk cId="89165925" sldId="260"/>
        </pc:sldMkLst>
        <pc:picChg chg="mod">
          <ac:chgData name="Aveisha Maharaj" userId="S::amaharaj2019@fit.edu::622cc55e-fcf0-4eb4-9512-d5fc3c209533" providerId="AD" clId="Web-{8EC4BEDD-0ABB-45F2-8E0A-DCFC183AF451}" dt="2022-09-07T21:38:25.426" v="0" actId="1076"/>
          <ac:picMkLst>
            <pc:docMk/>
            <pc:sldMk cId="89165925" sldId="260"/>
            <ac:picMk id="9" creationId="{A903DD30-9A55-D6CF-92E3-064767A4CDD7}"/>
          </ac:picMkLst>
        </pc:picChg>
      </pc:sldChg>
    </pc:docChg>
  </pc:docChgLst>
  <pc:docChgLst>
    <pc:chgData name="Alexis Haley" userId="S::ahaley2019@fit.edu::c5dd8366-8d31-46af-b115-2bf0463ebce7" providerId="AD" clId="Web-{F1535504-0647-4DFD-BBA2-623C295A8158}"/>
    <pc:docChg chg="modSld">
      <pc:chgData name="Alexis Haley" userId="S::ahaley2019@fit.edu::c5dd8366-8d31-46af-b115-2bf0463ebce7" providerId="AD" clId="Web-{F1535504-0647-4DFD-BBA2-623C295A8158}" dt="2022-10-27T15:33:21.833" v="85" actId="20577"/>
      <pc:docMkLst>
        <pc:docMk/>
      </pc:docMkLst>
      <pc:sldChg chg="addSp delSp modSp">
        <pc:chgData name="Alexis Haley" userId="S::ahaley2019@fit.edu::c5dd8366-8d31-46af-b115-2bf0463ebce7" providerId="AD" clId="Web-{F1535504-0647-4DFD-BBA2-623C295A8158}" dt="2022-10-27T15:33:21.833" v="85" actId="20577"/>
        <pc:sldMkLst>
          <pc:docMk/>
          <pc:sldMk cId="3209494666" sldId="274"/>
        </pc:sldMkLst>
        <pc:spChg chg="add del">
          <ac:chgData name="Alexis Haley" userId="S::ahaley2019@fit.edu::c5dd8366-8d31-46af-b115-2bf0463ebce7" providerId="AD" clId="Web-{F1535504-0647-4DFD-BBA2-623C295A8158}" dt="2022-10-27T15:29:25.230" v="30"/>
          <ac:spMkLst>
            <pc:docMk/>
            <pc:sldMk cId="3209494666" sldId="274"/>
            <ac:spMk id="3" creationId="{3FFCF1B5-EF4B-F715-3ACD-E8210A2952BC}"/>
          </ac:spMkLst>
        </pc:spChg>
        <pc:spChg chg="mod">
          <ac:chgData name="Alexis Haley" userId="S::ahaley2019@fit.edu::c5dd8366-8d31-46af-b115-2bf0463ebce7" providerId="AD" clId="Web-{F1535504-0647-4DFD-BBA2-623C295A8158}" dt="2022-10-27T15:29:16.230" v="28" actId="14100"/>
          <ac:spMkLst>
            <pc:docMk/>
            <pc:sldMk cId="3209494666" sldId="274"/>
            <ac:spMk id="4" creationId="{FF4C2625-5B7A-5821-0292-0BD6CB1F7B5F}"/>
          </ac:spMkLst>
        </pc:spChg>
        <pc:spChg chg="add mod">
          <ac:chgData name="Alexis Haley" userId="S::ahaley2019@fit.edu::c5dd8366-8d31-46af-b115-2bf0463ebce7" providerId="AD" clId="Web-{F1535504-0647-4DFD-BBA2-623C295A8158}" dt="2022-10-27T15:33:21.833" v="85" actId="20577"/>
          <ac:spMkLst>
            <pc:docMk/>
            <pc:sldMk cId="3209494666" sldId="274"/>
            <ac:spMk id="5" creationId="{A3208F71-B0E8-1F75-BC77-5AA355A78982}"/>
          </ac:spMkLst>
        </pc:spChg>
        <pc:spChg chg="mod">
          <ac:chgData name="Alexis Haley" userId="S::ahaley2019@fit.edu::c5dd8366-8d31-46af-b115-2bf0463ebce7" providerId="AD" clId="Web-{F1535504-0647-4DFD-BBA2-623C295A8158}" dt="2022-10-27T15:28:02.884" v="11" actId="20577"/>
          <ac:spMkLst>
            <pc:docMk/>
            <pc:sldMk cId="3209494666" sldId="274"/>
            <ac:spMk id="7" creationId="{5BF43FE4-9ADE-BFA9-2215-B5EBF02A1184}"/>
          </ac:spMkLst>
        </pc:spChg>
        <pc:picChg chg="del">
          <ac:chgData name="Alexis Haley" userId="S::ahaley2019@fit.edu::c5dd8366-8d31-46af-b115-2bf0463ebce7" providerId="AD" clId="Web-{F1535504-0647-4DFD-BBA2-623C295A8158}" dt="2022-10-27T15:28:12.009" v="12"/>
          <ac:picMkLst>
            <pc:docMk/>
            <pc:sldMk cId="3209494666" sldId="274"/>
            <ac:picMk id="2" creationId="{EFAE616E-9C10-1E66-6BBC-2F26EA097602}"/>
          </ac:picMkLst>
        </pc:picChg>
      </pc:sldChg>
    </pc:docChg>
  </pc:docChgLst>
  <pc:docChgLst>
    <pc:chgData name="Kayla Mastin" userId="S::kmastin2019@fit.edu::910d0836-a309-4afe-865d-d12850b09bda" providerId="AD" clId="Web-{CF3EB186-243F-41BA-8D75-38716529512F}"/>
    <pc:docChg chg="modSld">
      <pc:chgData name="Kayla Mastin" userId="S::kmastin2019@fit.edu::910d0836-a309-4afe-865d-d12850b09bda" providerId="AD" clId="Web-{CF3EB186-243F-41BA-8D75-38716529512F}" dt="2022-10-04T17:50:02.791" v="21" actId="20577"/>
      <pc:docMkLst>
        <pc:docMk/>
      </pc:docMkLst>
      <pc:sldChg chg="modSp">
        <pc:chgData name="Kayla Mastin" userId="S::kmastin2019@fit.edu::910d0836-a309-4afe-865d-d12850b09bda" providerId="AD" clId="Web-{CF3EB186-243F-41BA-8D75-38716529512F}" dt="2022-10-04T17:47:18.583" v="6" actId="20577"/>
        <pc:sldMkLst>
          <pc:docMk/>
          <pc:sldMk cId="109857222" sldId="256"/>
        </pc:sldMkLst>
        <pc:spChg chg="mod">
          <ac:chgData name="Kayla Mastin" userId="S::kmastin2019@fit.edu::910d0836-a309-4afe-865d-d12850b09bda" providerId="AD" clId="Web-{CF3EB186-243F-41BA-8D75-38716529512F}" dt="2022-10-04T17:47:18.583" v="6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Kayla Mastin" userId="S::kmastin2019@fit.edu::910d0836-a309-4afe-865d-d12850b09bda" providerId="AD" clId="Web-{CF3EB186-243F-41BA-8D75-38716529512F}" dt="2022-10-04T17:50:02.791" v="21" actId="20577"/>
        <pc:sldMkLst>
          <pc:docMk/>
          <pc:sldMk cId="3643127039" sldId="257"/>
        </pc:sldMkLst>
        <pc:spChg chg="mod">
          <ac:chgData name="Kayla Mastin" userId="S::kmastin2019@fit.edu::910d0836-a309-4afe-865d-d12850b09bda" providerId="AD" clId="Web-{CF3EB186-243F-41BA-8D75-38716529512F}" dt="2022-10-04T17:50:02.791" v="21" actId="20577"/>
          <ac:spMkLst>
            <pc:docMk/>
            <pc:sldMk cId="3643127039" sldId="257"/>
            <ac:spMk id="3" creationId="{E7C52AB7-23CE-A856-B8D3-BE0C12025E41}"/>
          </ac:spMkLst>
        </pc:spChg>
      </pc:sldChg>
    </pc:docChg>
  </pc:docChgLst>
  <pc:docChgLst>
    <pc:chgData name="Kayla Mastin" userId="S::kmastin2019@fit.edu::910d0836-a309-4afe-865d-d12850b09bda" providerId="AD" clId="Web-{5B782C5E-710D-496F-A66C-9DC5BAC6AC34}"/>
    <pc:docChg chg="addSld modSld">
      <pc:chgData name="Kayla Mastin" userId="S::kmastin2019@fit.edu::910d0836-a309-4afe-865d-d12850b09bda" providerId="AD" clId="Web-{5B782C5E-710D-496F-A66C-9DC5BAC6AC34}" dt="2022-10-26T15:32:48.140" v="107" actId="20577"/>
      <pc:docMkLst>
        <pc:docMk/>
      </pc:docMkLst>
      <pc:sldChg chg="modSp">
        <pc:chgData name="Kayla Mastin" userId="S::kmastin2019@fit.edu::910d0836-a309-4afe-865d-d12850b09bda" providerId="AD" clId="Web-{5B782C5E-710D-496F-A66C-9DC5BAC6AC34}" dt="2022-10-26T15:32:48.140" v="107" actId="20577"/>
        <pc:sldMkLst>
          <pc:docMk/>
          <pc:sldMk cId="109857222" sldId="256"/>
        </pc:sldMkLst>
        <pc:spChg chg="mod">
          <ac:chgData name="Kayla Mastin" userId="S::kmastin2019@fit.edu::910d0836-a309-4afe-865d-d12850b09bda" providerId="AD" clId="Web-{5B782C5E-710D-496F-A66C-9DC5BAC6AC34}" dt="2022-10-26T15:32:48.140" v="107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Kayla Mastin" userId="S::kmastin2019@fit.edu::910d0836-a309-4afe-865d-d12850b09bda" providerId="AD" clId="Web-{5B782C5E-710D-496F-A66C-9DC5BAC6AC34}" dt="2022-10-26T15:23:35.280" v="75" actId="20577"/>
        <pc:sldMkLst>
          <pc:docMk/>
          <pc:sldMk cId="3643127039" sldId="257"/>
        </pc:sldMkLst>
        <pc:spChg chg="mod">
          <ac:chgData name="Kayla Mastin" userId="S::kmastin2019@fit.edu::910d0836-a309-4afe-865d-d12850b09bda" providerId="AD" clId="Web-{5B782C5E-710D-496F-A66C-9DC5BAC6AC34}" dt="2022-10-26T15:23:35.280" v="75" actId="20577"/>
          <ac:spMkLst>
            <pc:docMk/>
            <pc:sldMk cId="3643127039" sldId="257"/>
            <ac:spMk id="3" creationId="{E7C52AB7-23CE-A856-B8D3-BE0C12025E41}"/>
          </ac:spMkLst>
        </pc:spChg>
      </pc:sldChg>
      <pc:sldChg chg="addSp delSp modSp">
        <pc:chgData name="Kayla Mastin" userId="S::kmastin2019@fit.edu::910d0836-a309-4afe-865d-d12850b09bda" providerId="AD" clId="Web-{5B782C5E-710D-496F-A66C-9DC5BAC6AC34}" dt="2022-10-26T15:32:04.373" v="103" actId="14100"/>
        <pc:sldMkLst>
          <pc:docMk/>
          <pc:sldMk cId="1378495075" sldId="272"/>
        </pc:sldMkLst>
        <pc:spChg chg="mod">
          <ac:chgData name="Kayla Mastin" userId="S::kmastin2019@fit.edu::910d0836-a309-4afe-865d-d12850b09bda" providerId="AD" clId="Web-{5B782C5E-710D-496F-A66C-9DC5BAC6AC34}" dt="2022-10-26T15:32:04.373" v="103" actId="14100"/>
          <ac:spMkLst>
            <pc:docMk/>
            <pc:sldMk cId="1378495075" sldId="272"/>
            <ac:spMk id="2" creationId="{C65CC31B-1A80-4EB3-B6DD-680FE9F15EF2}"/>
          </ac:spMkLst>
        </pc:spChg>
        <pc:spChg chg="mod">
          <ac:chgData name="Kayla Mastin" userId="S::kmastin2019@fit.edu::910d0836-a309-4afe-865d-d12850b09bda" providerId="AD" clId="Web-{5B782C5E-710D-496F-A66C-9DC5BAC6AC34}" dt="2022-10-26T15:31:28.903" v="94" actId="1076"/>
          <ac:spMkLst>
            <pc:docMk/>
            <pc:sldMk cId="1378495075" sldId="272"/>
            <ac:spMk id="3" creationId="{AC5B0699-934B-1C38-3D44-38E88F15240B}"/>
          </ac:spMkLst>
        </pc:spChg>
        <pc:spChg chg="add del mod">
          <ac:chgData name="Kayla Mastin" userId="S::kmastin2019@fit.edu::910d0836-a309-4afe-865d-d12850b09bda" providerId="AD" clId="Web-{5B782C5E-710D-496F-A66C-9DC5BAC6AC34}" dt="2022-10-26T15:31:21.309" v="92" actId="1076"/>
          <ac:spMkLst>
            <pc:docMk/>
            <pc:sldMk cId="1378495075" sldId="272"/>
            <ac:spMk id="4" creationId="{C6401262-17CD-879F-F02B-382673780021}"/>
          </ac:spMkLst>
        </pc:spChg>
        <pc:spChg chg="mod">
          <ac:chgData name="Kayla Mastin" userId="S::kmastin2019@fit.edu::910d0836-a309-4afe-865d-d12850b09bda" providerId="AD" clId="Web-{5B782C5E-710D-496F-A66C-9DC5BAC6AC34}" dt="2022-10-26T15:31:43.560" v="97" actId="1076"/>
          <ac:spMkLst>
            <pc:docMk/>
            <pc:sldMk cId="1378495075" sldId="272"/>
            <ac:spMk id="5" creationId="{E3FD2DD6-5169-056E-6102-CC242822E193}"/>
          </ac:spMkLst>
        </pc:spChg>
        <pc:spChg chg="mod">
          <ac:chgData name="Kayla Mastin" userId="S::kmastin2019@fit.edu::910d0836-a309-4afe-865d-d12850b09bda" providerId="AD" clId="Web-{5B782C5E-710D-496F-A66C-9DC5BAC6AC34}" dt="2022-10-26T15:31:38.731" v="96" actId="1076"/>
          <ac:spMkLst>
            <pc:docMk/>
            <pc:sldMk cId="1378495075" sldId="272"/>
            <ac:spMk id="6" creationId="{29879882-1B9A-90E6-AE42-5AA8C72AB330}"/>
          </ac:spMkLst>
        </pc:spChg>
        <pc:spChg chg="add del mod">
          <ac:chgData name="Kayla Mastin" userId="S::kmastin2019@fit.edu::910d0836-a309-4afe-865d-d12850b09bda" providerId="AD" clId="Web-{5B782C5E-710D-496F-A66C-9DC5BAC6AC34}" dt="2022-10-26T15:30:49.199" v="85"/>
          <ac:spMkLst>
            <pc:docMk/>
            <pc:sldMk cId="1378495075" sldId="272"/>
            <ac:spMk id="26" creationId="{882BA20F-3ABA-F245-979B-BB461D5D72EB}"/>
          </ac:spMkLst>
        </pc:spChg>
        <pc:graphicFrameChg chg="add del">
          <ac:chgData name="Kayla Mastin" userId="S::kmastin2019@fit.edu::910d0836-a309-4afe-865d-d12850b09bda" providerId="AD" clId="Web-{5B782C5E-710D-496F-A66C-9DC5BAC6AC34}" dt="2022-10-26T15:30:52.496" v="88"/>
          <ac:graphicFrameMkLst>
            <pc:docMk/>
            <pc:sldMk cId="1378495075" sldId="272"/>
            <ac:graphicFrameMk id="11" creationId="{26574C9C-CCF1-3652-0FE0-E3453063E945}"/>
          </ac:graphicFrameMkLst>
        </pc:graphicFrameChg>
        <pc:picChg chg="mod">
          <ac:chgData name="Kayla Mastin" userId="S::kmastin2019@fit.edu::910d0836-a309-4afe-865d-d12850b09bda" providerId="AD" clId="Web-{5B782C5E-710D-496F-A66C-9DC5BAC6AC34}" dt="2022-10-26T15:31:47.997" v="99" actId="1076"/>
          <ac:picMkLst>
            <pc:docMk/>
            <pc:sldMk cId="1378495075" sldId="272"/>
            <ac:picMk id="7" creationId="{77B70C4F-7AEC-AD58-C50A-41620AADFA2E}"/>
          </ac:picMkLst>
        </pc:picChg>
        <pc:picChg chg="add mod">
          <ac:chgData name="Kayla Mastin" userId="S::kmastin2019@fit.edu::910d0836-a309-4afe-865d-d12850b09bda" providerId="AD" clId="Web-{5B782C5E-710D-496F-A66C-9DC5BAC6AC34}" dt="2022-10-26T15:31:45.857" v="98" actId="1076"/>
          <ac:picMkLst>
            <pc:docMk/>
            <pc:sldMk cId="1378495075" sldId="272"/>
            <ac:picMk id="9" creationId="{523A196F-586D-C977-0BA5-399B4E251A4B}"/>
          </ac:picMkLst>
        </pc:picChg>
      </pc:sldChg>
      <pc:sldChg chg="addSp delSp modSp new mod setBg">
        <pc:chgData name="Kayla Mastin" userId="S::kmastin2019@fit.edu::910d0836-a309-4afe-865d-d12850b09bda" providerId="AD" clId="Web-{5B782C5E-710D-496F-A66C-9DC5BAC6AC34}" dt="2022-10-26T15:23:03.451" v="68" actId="14100"/>
        <pc:sldMkLst>
          <pc:docMk/>
          <pc:sldMk cId="325364701" sldId="273"/>
        </pc:sldMkLst>
        <pc:spChg chg="add mod">
          <ac:chgData name="Kayla Mastin" userId="S::kmastin2019@fit.edu::910d0836-a309-4afe-865d-d12850b09bda" providerId="AD" clId="Web-{5B782C5E-710D-496F-A66C-9DC5BAC6AC34}" dt="2022-10-26T15:21:06.698" v="41" actId="1076"/>
          <ac:spMkLst>
            <pc:docMk/>
            <pc:sldMk cId="325364701" sldId="273"/>
            <ac:spMk id="4" creationId="{A78FD0BF-A42E-FC5A-8A52-91A3C0C01CAE}"/>
          </ac:spMkLst>
        </pc:spChg>
        <pc:spChg chg="add">
          <ac:chgData name="Kayla Mastin" userId="S::kmastin2019@fit.edu::910d0836-a309-4afe-865d-d12850b09bda" providerId="AD" clId="Web-{5B782C5E-710D-496F-A66C-9DC5BAC6AC34}" dt="2022-10-26T15:19:33.367" v="12"/>
          <ac:spMkLst>
            <pc:docMk/>
            <pc:sldMk cId="325364701" sldId="273"/>
            <ac:spMk id="5" creationId="{664E23E2-7440-4E36-A67B-0F88C5F7E185}"/>
          </ac:spMkLst>
        </pc:spChg>
        <pc:spChg chg="add">
          <ac:chgData name="Kayla Mastin" userId="S::kmastin2019@fit.edu::910d0836-a309-4afe-865d-d12850b09bda" providerId="AD" clId="Web-{5B782C5E-710D-496F-A66C-9DC5BAC6AC34}" dt="2022-10-26T15:19:33.367" v="12"/>
          <ac:spMkLst>
            <pc:docMk/>
            <pc:sldMk cId="325364701" sldId="273"/>
            <ac:spMk id="6" creationId="{B06949AE-010D-4C18-8AED-7872085ADD57}"/>
          </ac:spMkLst>
        </pc:spChg>
        <pc:spChg chg="add">
          <ac:chgData name="Kayla Mastin" userId="S::kmastin2019@fit.edu::910d0836-a309-4afe-865d-d12850b09bda" providerId="AD" clId="Web-{5B782C5E-710D-496F-A66C-9DC5BAC6AC34}" dt="2022-10-26T15:19:33.367" v="12"/>
          <ac:spMkLst>
            <pc:docMk/>
            <pc:sldMk cId="325364701" sldId="273"/>
            <ac:spMk id="7" creationId="{FE54AADB-50C7-4293-94C0-27361A32B8CF}"/>
          </ac:spMkLst>
        </pc:spChg>
        <pc:spChg chg="add del">
          <ac:chgData name="Kayla Mastin" userId="S::kmastin2019@fit.edu::910d0836-a309-4afe-865d-d12850b09bda" providerId="AD" clId="Web-{5B782C5E-710D-496F-A66C-9DC5BAC6AC34}" dt="2022-10-26T15:19:28.617" v="7"/>
          <ac:spMkLst>
            <pc:docMk/>
            <pc:sldMk cId="325364701" sldId="273"/>
            <ac:spMk id="8" creationId="{69D184B2-2226-4E31-BCCB-444330767440}"/>
          </ac:spMkLst>
        </pc:spChg>
        <pc:spChg chg="add del">
          <ac:chgData name="Kayla Mastin" userId="S::kmastin2019@fit.edu::910d0836-a309-4afe-865d-d12850b09bda" providerId="AD" clId="Web-{5B782C5E-710D-496F-A66C-9DC5BAC6AC34}" dt="2022-10-26T15:19:28.617" v="7"/>
          <ac:spMkLst>
            <pc:docMk/>
            <pc:sldMk cId="325364701" sldId="273"/>
            <ac:spMk id="10" creationId="{1AC4D4E3-486A-464A-8EC8-D44881097267}"/>
          </ac:spMkLst>
        </pc:spChg>
        <pc:spChg chg="add mod">
          <ac:chgData name="Kayla Mastin" userId="S::kmastin2019@fit.edu::910d0836-a309-4afe-865d-d12850b09bda" providerId="AD" clId="Web-{5B782C5E-710D-496F-A66C-9DC5BAC6AC34}" dt="2022-10-26T15:22:27.888" v="64" actId="1076"/>
          <ac:spMkLst>
            <pc:docMk/>
            <pc:sldMk cId="325364701" sldId="273"/>
            <ac:spMk id="11" creationId="{9F0E8FDC-5EB9-56B5-108B-4F7A2F42EE40}"/>
          </ac:spMkLst>
        </pc:spChg>
        <pc:spChg chg="add del">
          <ac:chgData name="Kayla Mastin" userId="S::kmastin2019@fit.edu::910d0836-a309-4afe-865d-d12850b09bda" providerId="AD" clId="Web-{5B782C5E-710D-496F-A66C-9DC5BAC6AC34}" dt="2022-10-26T15:19:28.617" v="7"/>
          <ac:spMkLst>
            <pc:docMk/>
            <pc:sldMk cId="325364701" sldId="273"/>
            <ac:spMk id="12" creationId="{864DE13E-58EB-4475-B79C-0D4FC651239B}"/>
          </ac:spMkLst>
        </pc:spChg>
        <pc:picChg chg="add mod ord">
          <ac:chgData name="Kayla Mastin" userId="S::kmastin2019@fit.edu::910d0836-a309-4afe-865d-d12850b09bda" providerId="AD" clId="Web-{5B782C5E-710D-496F-A66C-9DC5BAC6AC34}" dt="2022-10-26T15:19:33.367" v="12"/>
          <ac:picMkLst>
            <pc:docMk/>
            <pc:sldMk cId="325364701" sldId="273"/>
            <ac:picMk id="2" creationId="{1CB7E447-D0CC-47E6-1489-6C8ADEBF5D69}"/>
          </ac:picMkLst>
        </pc:picChg>
        <pc:picChg chg="add mod">
          <ac:chgData name="Kayla Mastin" userId="S::kmastin2019@fit.edu::910d0836-a309-4afe-865d-d12850b09bda" providerId="AD" clId="Web-{5B782C5E-710D-496F-A66C-9DC5BAC6AC34}" dt="2022-10-26T15:19:33.367" v="12"/>
          <ac:picMkLst>
            <pc:docMk/>
            <pc:sldMk cId="325364701" sldId="273"/>
            <ac:picMk id="3" creationId="{0BA0C4F0-ADDA-6E35-53AC-B682E465B7BF}"/>
          </ac:picMkLst>
        </pc:picChg>
        <pc:cxnChg chg="add mod">
          <ac:chgData name="Kayla Mastin" userId="S::kmastin2019@fit.edu::910d0836-a309-4afe-865d-d12850b09bda" providerId="AD" clId="Web-{5B782C5E-710D-496F-A66C-9DC5BAC6AC34}" dt="2022-10-26T15:21:35.714" v="47" actId="14100"/>
          <ac:cxnSpMkLst>
            <pc:docMk/>
            <pc:sldMk cId="325364701" sldId="273"/>
            <ac:cxnSpMk id="9" creationId="{C55BC954-87BA-32EA-B1F7-E3FD5150CC14}"/>
          </ac:cxnSpMkLst>
        </pc:cxnChg>
        <pc:cxnChg chg="add mod">
          <ac:chgData name="Kayla Mastin" userId="S::kmastin2019@fit.edu::910d0836-a309-4afe-865d-d12850b09bda" providerId="AD" clId="Web-{5B782C5E-710D-496F-A66C-9DC5BAC6AC34}" dt="2022-10-26T15:23:03.451" v="68" actId="14100"/>
          <ac:cxnSpMkLst>
            <pc:docMk/>
            <pc:sldMk cId="325364701" sldId="273"/>
            <ac:cxnSpMk id="13" creationId="{3F3342C4-5705-D25A-13DD-0FA5A15B9007}"/>
          </ac:cxnSpMkLst>
        </pc:cxnChg>
        <pc:cxnChg chg="add del">
          <ac:chgData name="Kayla Mastin" userId="S::kmastin2019@fit.edu::910d0836-a309-4afe-865d-d12850b09bda" providerId="AD" clId="Web-{5B782C5E-710D-496F-A66C-9DC5BAC6AC34}" dt="2022-10-26T15:19:28.617" v="7"/>
          <ac:cxnSpMkLst>
            <pc:docMk/>
            <pc:sldMk cId="325364701" sldId="273"/>
            <ac:cxnSpMk id="14" creationId="{02E9B2EE-76CA-47F3-9977-3F2FCB7FD252}"/>
          </ac:cxnSpMkLst>
        </pc:cxnChg>
      </pc:sldChg>
    </pc:docChg>
  </pc:docChgLst>
  <pc:docChgLst>
    <pc:chgData name="Katie Canedo" userId="a46c4c31-1cb7-46c9-9d34-aaff9a70e210" providerId="ADAL" clId="{4B6FA296-22A6-4772-9A46-3E89ECDB6BF1}"/>
    <pc:docChg chg="modSld">
      <pc:chgData name="Katie Canedo" userId="a46c4c31-1cb7-46c9-9d34-aaff9a70e210" providerId="ADAL" clId="{4B6FA296-22A6-4772-9A46-3E89ECDB6BF1}" dt="2022-10-18T05:16:44.801" v="43" actId="164"/>
      <pc:docMkLst>
        <pc:docMk/>
      </pc:docMkLst>
      <pc:sldChg chg="addSp modSp mod">
        <pc:chgData name="Katie Canedo" userId="a46c4c31-1cb7-46c9-9d34-aaff9a70e210" providerId="ADAL" clId="{4B6FA296-22A6-4772-9A46-3E89ECDB6BF1}" dt="2022-10-18T05:16:44.801" v="43" actId="164"/>
        <pc:sldMkLst>
          <pc:docMk/>
          <pc:sldMk cId="748660690" sldId="268"/>
        </pc:sldMkLst>
        <pc:spChg chg="add mod">
          <ac:chgData name="Katie Canedo" userId="a46c4c31-1cb7-46c9-9d34-aaff9a70e210" providerId="ADAL" clId="{4B6FA296-22A6-4772-9A46-3E89ECDB6BF1}" dt="2022-10-18T05:16:44.801" v="43" actId="164"/>
          <ac:spMkLst>
            <pc:docMk/>
            <pc:sldMk cId="748660690" sldId="268"/>
            <ac:spMk id="3" creationId="{B8419C2B-8599-B12B-CDE4-D3C446DA1AC4}"/>
          </ac:spMkLst>
        </pc:spChg>
        <pc:spChg chg="add mod">
          <ac:chgData name="Katie Canedo" userId="a46c4c31-1cb7-46c9-9d34-aaff9a70e210" providerId="ADAL" clId="{4B6FA296-22A6-4772-9A46-3E89ECDB6BF1}" dt="2022-10-18T05:16:44.801" v="43" actId="164"/>
          <ac:spMkLst>
            <pc:docMk/>
            <pc:sldMk cId="748660690" sldId="268"/>
            <ac:spMk id="4" creationId="{98527BA0-29DA-C940-556E-3E8839F2A887}"/>
          </ac:spMkLst>
        </pc:spChg>
        <pc:spChg chg="add mod">
          <ac:chgData name="Katie Canedo" userId="a46c4c31-1cb7-46c9-9d34-aaff9a70e210" providerId="ADAL" clId="{4B6FA296-22A6-4772-9A46-3E89ECDB6BF1}" dt="2022-10-18T05:16:44.801" v="43" actId="164"/>
          <ac:spMkLst>
            <pc:docMk/>
            <pc:sldMk cId="748660690" sldId="268"/>
            <ac:spMk id="11" creationId="{D49E351B-9090-D3B7-6A32-4DE0B0E6F48D}"/>
          </ac:spMkLst>
        </pc:spChg>
        <pc:grpChg chg="add mod">
          <ac:chgData name="Katie Canedo" userId="a46c4c31-1cb7-46c9-9d34-aaff9a70e210" providerId="ADAL" clId="{4B6FA296-22A6-4772-9A46-3E89ECDB6BF1}" dt="2022-10-18T05:16:44.801" v="43" actId="164"/>
          <ac:grpSpMkLst>
            <pc:docMk/>
            <pc:sldMk cId="748660690" sldId="268"/>
            <ac:grpSpMk id="13" creationId="{C6CBE793-C92F-EDA1-A829-8DADB1C6984F}"/>
          </ac:grpSpMkLst>
        </pc:grpChg>
        <pc:picChg chg="mod">
          <ac:chgData name="Katie Canedo" userId="a46c4c31-1cb7-46c9-9d34-aaff9a70e210" providerId="ADAL" clId="{4B6FA296-22A6-4772-9A46-3E89ECDB6BF1}" dt="2022-10-18T05:16:44.801" v="43" actId="164"/>
          <ac:picMkLst>
            <pc:docMk/>
            <pc:sldMk cId="748660690" sldId="268"/>
            <ac:picMk id="7" creationId="{4CF3F4CC-80E5-DDFC-4BE4-76AF4D9BDB12}"/>
          </ac:picMkLst>
        </pc:picChg>
      </pc:sldChg>
    </pc:docChg>
  </pc:docChgLst>
  <pc:docChgLst>
    <pc:chgData name="Kayla Mastin" userId="S::kmastin2019@fit.edu::910d0836-a309-4afe-865d-d12850b09bda" providerId="AD" clId="Web-{13620094-72F8-413B-B0C0-7046E8BB248E}"/>
    <pc:docChg chg="modSld">
      <pc:chgData name="Kayla Mastin" userId="S::kmastin2019@fit.edu::910d0836-a309-4afe-865d-d12850b09bda" providerId="AD" clId="Web-{13620094-72F8-413B-B0C0-7046E8BB248E}" dt="2022-09-19T21:16:19.958" v="2" actId="20577"/>
      <pc:docMkLst>
        <pc:docMk/>
      </pc:docMkLst>
      <pc:sldChg chg="modSp">
        <pc:chgData name="Kayla Mastin" userId="S::kmastin2019@fit.edu::910d0836-a309-4afe-865d-d12850b09bda" providerId="AD" clId="Web-{13620094-72F8-413B-B0C0-7046E8BB248E}" dt="2022-09-19T21:16:19.958" v="2" actId="20577"/>
        <pc:sldMkLst>
          <pc:docMk/>
          <pc:sldMk cId="3340329805" sldId="265"/>
        </pc:sldMkLst>
        <pc:spChg chg="mod">
          <ac:chgData name="Kayla Mastin" userId="S::kmastin2019@fit.edu::910d0836-a309-4afe-865d-d12850b09bda" providerId="AD" clId="Web-{13620094-72F8-413B-B0C0-7046E8BB248E}" dt="2022-09-19T21:16:19.958" v="2" actId="20577"/>
          <ac:spMkLst>
            <pc:docMk/>
            <pc:sldMk cId="3340329805" sldId="265"/>
            <ac:spMk id="3" creationId="{A2CDB80C-E438-483F-D6C8-5732D8A49F76}"/>
          </ac:spMkLst>
        </pc:spChg>
      </pc:sldChg>
    </pc:docChg>
  </pc:docChgLst>
  <pc:docChgLst>
    <pc:chgData name="Katie Canedo" userId="S::kcanedo2020@fit.edu::a46c4c31-1cb7-46c9-9d34-aaff9a70e210" providerId="AD" clId="Web-{94B80FD7-7BDF-468C-8EBA-647F11AC1ED5}"/>
    <pc:docChg chg="addSld delSld modSld">
      <pc:chgData name="Katie Canedo" userId="S::kcanedo2020@fit.edu::a46c4c31-1cb7-46c9-9d34-aaff9a70e210" providerId="AD" clId="Web-{94B80FD7-7BDF-468C-8EBA-647F11AC1ED5}" dt="2022-10-03T22:21:21.005" v="653" actId="20577"/>
      <pc:docMkLst>
        <pc:docMk/>
      </pc:docMkLst>
      <pc:sldChg chg="delSp modSp add del">
        <pc:chgData name="Katie Canedo" userId="S::kcanedo2020@fit.edu::a46c4c31-1cb7-46c9-9d34-aaff9a70e210" providerId="AD" clId="Web-{94B80FD7-7BDF-468C-8EBA-647F11AC1ED5}" dt="2022-10-03T22:21:21.005" v="653" actId="20577"/>
        <pc:sldMkLst>
          <pc:docMk/>
          <pc:sldMk cId="1411933687" sldId="258"/>
        </pc:sldMkLst>
        <pc:spChg chg="mod">
          <ac:chgData name="Katie Canedo" userId="S::kcanedo2020@fit.edu::a46c4c31-1cb7-46c9-9d34-aaff9a70e210" providerId="AD" clId="Web-{94B80FD7-7BDF-468C-8EBA-647F11AC1ED5}" dt="2022-10-03T22:21:21.005" v="653" actId="20577"/>
          <ac:spMkLst>
            <pc:docMk/>
            <pc:sldMk cId="1411933687" sldId="258"/>
            <ac:spMk id="3" creationId="{E7C52AB7-23CE-A856-B8D3-BE0C12025E41}"/>
          </ac:spMkLst>
        </pc:spChg>
        <pc:picChg chg="del">
          <ac:chgData name="Katie Canedo" userId="S::kcanedo2020@fit.edu::a46c4c31-1cb7-46c9-9d34-aaff9a70e210" providerId="AD" clId="Web-{94B80FD7-7BDF-468C-8EBA-647F11AC1ED5}" dt="2022-10-03T22:11:44.360" v="463"/>
          <ac:picMkLst>
            <pc:docMk/>
            <pc:sldMk cId="1411933687" sldId="258"/>
            <ac:picMk id="4" creationId="{BA421484-E019-9784-D4B5-C5420453BB0C}"/>
          </ac:picMkLst>
        </pc:picChg>
        <pc:picChg chg="mod">
          <ac:chgData name="Katie Canedo" userId="S::kcanedo2020@fit.edu::a46c4c31-1cb7-46c9-9d34-aaff9a70e210" providerId="AD" clId="Web-{94B80FD7-7BDF-468C-8EBA-647F11AC1ED5}" dt="2022-10-03T22:19:47.158" v="531" actId="1076"/>
          <ac:picMkLst>
            <pc:docMk/>
            <pc:sldMk cId="1411933687" sldId="258"/>
            <ac:picMk id="5" creationId="{6261A3EA-CFA1-5805-5F7D-7D98CE5F4FFD}"/>
          </ac:picMkLst>
        </pc:picChg>
      </pc:sldChg>
      <pc:sldChg chg="modSp">
        <pc:chgData name="Katie Canedo" userId="S::kcanedo2020@fit.edu::a46c4c31-1cb7-46c9-9d34-aaff9a70e210" providerId="AD" clId="Web-{94B80FD7-7BDF-468C-8EBA-647F11AC1ED5}" dt="2022-10-03T22:13:03.004" v="515" actId="20577"/>
        <pc:sldMkLst>
          <pc:docMk/>
          <pc:sldMk cId="752595534" sldId="259"/>
        </pc:sldMkLst>
        <pc:graphicFrameChg chg="modGraphic">
          <ac:chgData name="Katie Canedo" userId="S::kcanedo2020@fit.edu::a46c4c31-1cb7-46c9-9d34-aaff9a70e210" providerId="AD" clId="Web-{94B80FD7-7BDF-468C-8EBA-647F11AC1ED5}" dt="2022-10-03T22:13:03.004" v="515" actId="20577"/>
          <ac:graphicFrameMkLst>
            <pc:docMk/>
            <pc:sldMk cId="752595534" sldId="259"/>
            <ac:graphicFrameMk id="20" creationId="{32EA22EE-ACA7-5CC0-A4C6-FDEBD917FE40}"/>
          </ac:graphicFrameMkLst>
        </pc:graphicFrameChg>
      </pc:sldChg>
      <pc:sldChg chg="delSp mod modShow">
        <pc:chgData name="Katie Canedo" userId="S::kcanedo2020@fit.edu::a46c4c31-1cb7-46c9-9d34-aaff9a70e210" providerId="AD" clId="Web-{94B80FD7-7BDF-468C-8EBA-647F11AC1ED5}" dt="2022-10-03T22:11:51.798" v="464"/>
        <pc:sldMkLst>
          <pc:docMk/>
          <pc:sldMk cId="89165925" sldId="260"/>
        </pc:sldMkLst>
        <pc:picChg chg="del">
          <ac:chgData name="Katie Canedo" userId="S::kcanedo2020@fit.edu::a46c4c31-1cb7-46c9-9d34-aaff9a70e210" providerId="AD" clId="Web-{94B80FD7-7BDF-468C-8EBA-647F11AC1ED5}" dt="2022-10-03T22:11:51.798" v="464"/>
          <ac:picMkLst>
            <pc:docMk/>
            <pc:sldMk cId="89165925" sldId="260"/>
            <ac:picMk id="7" creationId="{2574A57D-B6E3-FA3E-4406-3AB3D3AA1BD8}"/>
          </ac:picMkLst>
        </pc:picChg>
      </pc:sldChg>
      <pc:sldChg chg="modSp mod modShow">
        <pc:chgData name="Katie Canedo" userId="S::kcanedo2020@fit.edu::a46c4c31-1cb7-46c9-9d34-aaff9a70e210" providerId="AD" clId="Web-{94B80FD7-7BDF-468C-8EBA-647F11AC1ED5}" dt="2022-10-03T22:20:21.956" v="574"/>
        <pc:sldMkLst>
          <pc:docMk/>
          <pc:sldMk cId="92518802" sldId="262"/>
        </pc:sldMkLst>
        <pc:spChg chg="mod">
          <ac:chgData name="Katie Canedo" userId="S::kcanedo2020@fit.edu::a46c4c31-1cb7-46c9-9d34-aaff9a70e210" providerId="AD" clId="Web-{94B80FD7-7BDF-468C-8EBA-647F11AC1ED5}" dt="2022-10-03T22:20:19.628" v="573" actId="20577"/>
          <ac:spMkLst>
            <pc:docMk/>
            <pc:sldMk cId="92518802" sldId="262"/>
            <ac:spMk id="3" creationId="{E7C52AB7-23CE-A856-B8D3-BE0C12025E41}"/>
          </ac:spMkLst>
        </pc:spChg>
      </pc:sldChg>
      <pc:sldChg chg="modSp">
        <pc:chgData name="Katie Canedo" userId="S::kcanedo2020@fit.edu::a46c4c31-1cb7-46c9-9d34-aaff9a70e210" providerId="AD" clId="Web-{94B80FD7-7BDF-468C-8EBA-647F11AC1ED5}" dt="2022-10-03T21:27:38.717" v="25" actId="1076"/>
        <pc:sldMkLst>
          <pc:docMk/>
          <pc:sldMk cId="3340329805" sldId="265"/>
        </pc:sldMkLst>
        <pc:spChg chg="mod">
          <ac:chgData name="Katie Canedo" userId="S::kcanedo2020@fit.edu::a46c4c31-1cb7-46c9-9d34-aaff9a70e210" providerId="AD" clId="Web-{94B80FD7-7BDF-468C-8EBA-647F11AC1ED5}" dt="2022-10-03T21:27:24.685" v="22" actId="20577"/>
          <ac:spMkLst>
            <pc:docMk/>
            <pc:sldMk cId="3340329805" sldId="265"/>
            <ac:spMk id="3" creationId="{A2CDB80C-E438-483F-D6C8-5732D8A49F76}"/>
          </ac:spMkLst>
        </pc:spChg>
        <pc:picChg chg="mod">
          <ac:chgData name="Katie Canedo" userId="S::kcanedo2020@fit.edu::a46c4c31-1cb7-46c9-9d34-aaff9a70e210" providerId="AD" clId="Web-{94B80FD7-7BDF-468C-8EBA-647F11AC1ED5}" dt="2022-10-03T21:27:38.717" v="25" actId="1076"/>
          <ac:picMkLst>
            <pc:docMk/>
            <pc:sldMk cId="3340329805" sldId="265"/>
            <ac:picMk id="5" creationId="{5A2C72EA-9F17-3AE7-CA03-54F52D16C7E7}"/>
          </ac:picMkLst>
        </pc:picChg>
      </pc:sldChg>
      <pc:sldChg chg="addSp delSp modSp add replId">
        <pc:chgData name="Katie Canedo" userId="S::kcanedo2020@fit.edu::a46c4c31-1cb7-46c9-9d34-aaff9a70e210" providerId="AD" clId="Web-{94B80FD7-7BDF-468C-8EBA-647F11AC1ED5}" dt="2022-10-03T22:19:43.205" v="530" actId="20577"/>
        <pc:sldMkLst>
          <pc:docMk/>
          <pc:sldMk cId="748660690" sldId="268"/>
        </pc:sldMkLst>
        <pc:spChg chg="ord">
          <ac:chgData name="Katie Canedo" userId="S::kcanedo2020@fit.edu::a46c4c31-1cb7-46c9-9d34-aaff9a70e210" providerId="AD" clId="Web-{94B80FD7-7BDF-468C-8EBA-647F11AC1ED5}" dt="2022-10-03T21:56:44.611" v="103"/>
          <ac:spMkLst>
            <pc:docMk/>
            <pc:sldMk cId="748660690" sldId="268"/>
            <ac:spMk id="18" creationId="{2151139A-886F-4B97-8815-729AD3831BBD}"/>
          </ac:spMkLst>
        </pc:spChg>
        <pc:spChg chg="mod">
          <ac:chgData name="Katie Canedo" userId="S::kcanedo2020@fit.edu::a46c4c31-1cb7-46c9-9d34-aaff9a70e210" providerId="AD" clId="Web-{94B80FD7-7BDF-468C-8EBA-647F11AC1ED5}" dt="2022-10-03T21:57:30.847" v="117" actId="1076"/>
          <ac:spMkLst>
            <pc:docMk/>
            <pc:sldMk cId="748660690" sldId="268"/>
            <ac:spMk id="23" creationId="{03EE7F9F-4CEB-096A-9400-BE7973156364}"/>
          </ac:spMkLst>
        </pc:spChg>
        <pc:spChg chg="mod">
          <ac:chgData name="Katie Canedo" userId="S::kcanedo2020@fit.edu::a46c4c31-1cb7-46c9-9d34-aaff9a70e210" providerId="AD" clId="Web-{94B80FD7-7BDF-468C-8EBA-647F11AC1ED5}" dt="2022-10-03T21:57:27.503" v="116" actId="1076"/>
          <ac:spMkLst>
            <pc:docMk/>
            <pc:sldMk cId="748660690" sldId="268"/>
            <ac:spMk id="25" creationId="{54156B25-F790-A655-5BB8-1ADB33B9447B}"/>
          </ac:spMkLst>
        </pc:spChg>
        <pc:spChg chg="mod">
          <ac:chgData name="Katie Canedo" userId="S::kcanedo2020@fit.edu::a46c4c31-1cb7-46c9-9d34-aaff9a70e210" providerId="AD" clId="Web-{94B80FD7-7BDF-468C-8EBA-647F11AC1ED5}" dt="2022-10-03T21:57:35.237" v="118" actId="1076"/>
          <ac:spMkLst>
            <pc:docMk/>
            <pc:sldMk cId="748660690" sldId="268"/>
            <ac:spMk id="27" creationId="{2E11BFED-4B8A-DA10-F752-A9D6FE9383D0}"/>
          </ac:spMkLst>
        </pc:spChg>
        <pc:spChg chg="mod">
          <ac:chgData name="Katie Canedo" userId="S::kcanedo2020@fit.edu::a46c4c31-1cb7-46c9-9d34-aaff9a70e210" providerId="AD" clId="Web-{94B80FD7-7BDF-468C-8EBA-647F11AC1ED5}" dt="2022-10-03T22:00:24.775" v="160" actId="1076"/>
          <ac:spMkLst>
            <pc:docMk/>
            <pc:sldMk cId="748660690" sldId="268"/>
            <ac:spMk id="29" creationId="{4FEFF1B2-EF84-5956-16A1-4D8E1161E02A}"/>
          </ac:spMkLst>
        </pc:spChg>
        <pc:spChg chg="mod">
          <ac:chgData name="Katie Canedo" userId="S::kcanedo2020@fit.edu::a46c4c31-1cb7-46c9-9d34-aaff9a70e210" providerId="AD" clId="Web-{94B80FD7-7BDF-468C-8EBA-647F11AC1ED5}" dt="2022-10-03T22:00:47.432" v="164" actId="1076"/>
          <ac:spMkLst>
            <pc:docMk/>
            <pc:sldMk cId="748660690" sldId="268"/>
            <ac:spMk id="30" creationId="{0A079C42-C3C2-2ADC-54F1-700F2D82EAAD}"/>
          </ac:spMkLst>
        </pc:spChg>
        <pc:spChg chg="del">
          <ac:chgData name="Katie Canedo" userId="S::kcanedo2020@fit.edu::a46c4c31-1cb7-46c9-9d34-aaff9a70e210" providerId="AD" clId="Web-{94B80FD7-7BDF-468C-8EBA-647F11AC1ED5}" dt="2022-10-03T22:00:21.384" v="159"/>
          <ac:spMkLst>
            <pc:docMk/>
            <pc:sldMk cId="748660690" sldId="268"/>
            <ac:spMk id="31" creationId="{64158321-7DDB-730C-D60A-1D4407B75F07}"/>
          </ac:spMkLst>
        </pc:spChg>
        <pc:spChg chg="mod">
          <ac:chgData name="Katie Canedo" userId="S::kcanedo2020@fit.edu::a46c4c31-1cb7-46c9-9d34-aaff9a70e210" providerId="AD" clId="Web-{94B80FD7-7BDF-468C-8EBA-647F11AC1ED5}" dt="2022-10-03T21:57:22.456" v="115" actId="1076"/>
          <ac:spMkLst>
            <pc:docMk/>
            <pc:sldMk cId="748660690" sldId="268"/>
            <ac:spMk id="32" creationId="{57812103-3705-E6D0-84EA-48B9E75908B8}"/>
          </ac:spMkLst>
        </pc:spChg>
        <pc:spChg chg="mod">
          <ac:chgData name="Katie Canedo" userId="S::kcanedo2020@fit.edu::a46c4c31-1cb7-46c9-9d34-aaff9a70e210" providerId="AD" clId="Web-{94B80FD7-7BDF-468C-8EBA-647F11AC1ED5}" dt="2022-10-03T21:56:51.720" v="105" actId="1076"/>
          <ac:spMkLst>
            <pc:docMk/>
            <pc:sldMk cId="748660690" sldId="268"/>
            <ac:spMk id="33" creationId="{D5774F50-F3F5-E621-8CBC-7C0AA8515A5E}"/>
          </ac:spMkLst>
        </pc:spChg>
        <pc:spChg chg="add mod">
          <ac:chgData name="Katie Canedo" userId="S::kcanedo2020@fit.edu::a46c4c31-1cb7-46c9-9d34-aaff9a70e210" providerId="AD" clId="Web-{94B80FD7-7BDF-468C-8EBA-647F11AC1ED5}" dt="2022-10-03T22:19:43.205" v="530" actId="20577"/>
          <ac:spMkLst>
            <pc:docMk/>
            <pc:sldMk cId="748660690" sldId="268"/>
            <ac:spMk id="36" creationId="{0E81662A-BF3C-C01C-1523-80AC8E78CD83}"/>
          </ac:spMkLst>
        </pc:spChg>
        <pc:picChg chg="del">
          <ac:chgData name="Katie Canedo" userId="S::kcanedo2020@fit.edu::a46c4c31-1cb7-46c9-9d34-aaff9a70e210" providerId="AD" clId="Web-{94B80FD7-7BDF-468C-8EBA-647F11AC1ED5}" dt="2022-10-03T21:55:38.374" v="96"/>
          <ac:picMkLst>
            <pc:docMk/>
            <pc:sldMk cId="748660690" sldId="268"/>
            <ac:picMk id="3" creationId="{0B155197-D30F-6730-717F-F963E9790160}"/>
          </ac:picMkLst>
        </pc:picChg>
        <pc:picChg chg="del">
          <ac:chgData name="Katie Canedo" userId="S::kcanedo2020@fit.edu::a46c4c31-1cb7-46c9-9d34-aaff9a70e210" providerId="AD" clId="Web-{94B80FD7-7BDF-468C-8EBA-647F11AC1ED5}" dt="2022-10-03T22:00:18.118" v="156"/>
          <ac:picMkLst>
            <pc:docMk/>
            <pc:sldMk cId="748660690" sldId="268"/>
            <ac:picMk id="4" creationId="{3ED98BC8-51C3-BBD8-4D18-2F27B4357F5E}"/>
          </ac:picMkLst>
        </pc:picChg>
        <pc:picChg chg="add mod ord">
          <ac:chgData name="Katie Canedo" userId="S::kcanedo2020@fit.edu::a46c4c31-1cb7-46c9-9d34-aaff9a70e210" providerId="AD" clId="Web-{94B80FD7-7BDF-468C-8EBA-647F11AC1ED5}" dt="2022-10-03T21:58:11.223" v="128" actId="1076"/>
          <ac:picMkLst>
            <pc:docMk/>
            <pc:sldMk cId="748660690" sldId="268"/>
            <ac:picMk id="7" creationId="{4CF3F4CC-80E5-DDFC-4BE4-76AF4D9BDB12}"/>
          </ac:picMkLst>
        </pc:picChg>
        <pc:cxnChg chg="mod">
          <ac:chgData name="Katie Canedo" userId="S::kcanedo2020@fit.edu::a46c4c31-1cb7-46c9-9d34-aaff9a70e210" providerId="AD" clId="Web-{94B80FD7-7BDF-468C-8EBA-647F11AC1ED5}" dt="2022-10-03T21:57:55.769" v="123" actId="14100"/>
          <ac:cxnSpMkLst>
            <pc:docMk/>
            <pc:sldMk cId="748660690" sldId="268"/>
            <ac:cxnSpMk id="6" creationId="{3795863C-6881-BCFD-AC71-B6761CA413EA}"/>
          </ac:cxnSpMkLst>
        </pc:cxnChg>
        <pc:cxnChg chg="mod">
          <ac:chgData name="Katie Canedo" userId="S::kcanedo2020@fit.edu::a46c4c31-1cb7-46c9-9d34-aaff9a70e210" providerId="AD" clId="Web-{94B80FD7-7BDF-468C-8EBA-647F11AC1ED5}" dt="2022-10-03T21:57:47.863" v="121" actId="1076"/>
          <ac:cxnSpMkLst>
            <pc:docMk/>
            <pc:sldMk cId="748660690" sldId="268"/>
            <ac:cxnSpMk id="8" creationId="{BFDDDE04-1104-741C-BBA7-CCACD5FCA0C4}"/>
          </ac:cxnSpMkLst>
        </pc:cxnChg>
        <pc:cxnChg chg="add mod">
          <ac:chgData name="Katie Canedo" userId="S::kcanedo2020@fit.edu::a46c4c31-1cb7-46c9-9d34-aaff9a70e210" providerId="AD" clId="Web-{94B80FD7-7BDF-468C-8EBA-647F11AC1ED5}" dt="2022-10-03T21:58:57.365" v="139" actId="14100"/>
          <ac:cxnSpMkLst>
            <pc:docMk/>
            <pc:sldMk cId="748660690" sldId="268"/>
            <ac:cxnSpMk id="9" creationId="{37455498-BA85-C5BD-AFF0-0C63CBA6554D}"/>
          </ac:cxnSpMkLst>
        </pc:cxnChg>
        <pc:cxnChg chg="mod">
          <ac:chgData name="Katie Canedo" userId="S::kcanedo2020@fit.edu::a46c4c31-1cb7-46c9-9d34-aaff9a70e210" providerId="AD" clId="Web-{94B80FD7-7BDF-468C-8EBA-647F11AC1ED5}" dt="2022-10-03T21:57:43.566" v="120" actId="14100"/>
          <ac:cxnSpMkLst>
            <pc:docMk/>
            <pc:sldMk cId="748660690" sldId="268"/>
            <ac:cxnSpMk id="10" creationId="{8A552DD6-E135-8538-5FF6-303AF1DC16C4}"/>
          </ac:cxnSpMkLst>
        </pc:cxnChg>
        <pc:cxnChg chg="add del mod">
          <ac:chgData name="Katie Canedo" userId="S::kcanedo2020@fit.edu::a46c4c31-1cb7-46c9-9d34-aaff9a70e210" providerId="AD" clId="Web-{94B80FD7-7BDF-468C-8EBA-647F11AC1ED5}" dt="2022-10-03T22:00:02.743" v="153"/>
          <ac:cxnSpMkLst>
            <pc:docMk/>
            <pc:sldMk cId="748660690" sldId="268"/>
            <ac:cxnSpMk id="11" creationId="{AA00D698-8BB0-F873-4F22-DBD3E27902C7}"/>
          </ac:cxnSpMkLst>
        </pc:cxnChg>
        <pc:cxnChg chg="mod">
          <ac:chgData name="Katie Canedo" userId="S::kcanedo2020@fit.edu::a46c4c31-1cb7-46c9-9d34-aaff9a70e210" providerId="AD" clId="Web-{94B80FD7-7BDF-468C-8EBA-647F11AC1ED5}" dt="2022-10-03T21:58:18.723" v="130" actId="14100"/>
          <ac:cxnSpMkLst>
            <pc:docMk/>
            <pc:sldMk cId="748660690" sldId="268"/>
            <ac:cxnSpMk id="12" creationId="{BA539B81-3B66-A781-DD80-DDC309BECD83}"/>
          </ac:cxnSpMkLst>
        </pc:cxnChg>
        <pc:cxnChg chg="add del mod">
          <ac:chgData name="Katie Canedo" userId="S::kcanedo2020@fit.edu::a46c4c31-1cb7-46c9-9d34-aaff9a70e210" providerId="AD" clId="Web-{94B80FD7-7BDF-468C-8EBA-647F11AC1ED5}" dt="2022-10-03T22:00:04.899" v="154"/>
          <ac:cxnSpMkLst>
            <pc:docMk/>
            <pc:sldMk cId="748660690" sldId="268"/>
            <ac:cxnSpMk id="13" creationId="{DEDF1B0A-06F1-CFEF-ACF3-A81C4B82964A}"/>
          </ac:cxnSpMkLst>
        </pc:cxnChg>
        <pc:cxnChg chg="mod">
          <ac:chgData name="Katie Canedo" userId="S::kcanedo2020@fit.edu::a46c4c31-1cb7-46c9-9d34-aaff9a70e210" providerId="AD" clId="Web-{94B80FD7-7BDF-468C-8EBA-647F11AC1ED5}" dt="2022-10-03T21:58:02.473" v="124" actId="14100"/>
          <ac:cxnSpMkLst>
            <pc:docMk/>
            <pc:sldMk cId="748660690" sldId="268"/>
            <ac:cxnSpMk id="14" creationId="{A2EFB426-CD11-6569-2875-99735A3D984A}"/>
          </ac:cxnSpMkLst>
        </pc:cxnChg>
        <pc:cxnChg chg="mod">
          <ac:chgData name="Katie Canedo" userId="S::kcanedo2020@fit.edu::a46c4c31-1cb7-46c9-9d34-aaff9a70e210" providerId="AD" clId="Web-{94B80FD7-7BDF-468C-8EBA-647F11AC1ED5}" dt="2022-10-03T22:00:49.994" v="165" actId="14100"/>
          <ac:cxnSpMkLst>
            <pc:docMk/>
            <pc:sldMk cId="748660690" sldId="268"/>
            <ac:cxnSpMk id="15" creationId="{3120667A-2735-AC75-B9A6-A5487A9B42FB}"/>
          </ac:cxnSpMkLst>
        </pc:cxnChg>
        <pc:cxnChg chg="del mod">
          <ac:chgData name="Katie Canedo" userId="S::kcanedo2020@fit.edu::a46c4c31-1cb7-46c9-9d34-aaff9a70e210" providerId="AD" clId="Web-{94B80FD7-7BDF-468C-8EBA-647F11AC1ED5}" dt="2022-10-03T22:00:20.243" v="158"/>
          <ac:cxnSpMkLst>
            <pc:docMk/>
            <pc:sldMk cId="748660690" sldId="268"/>
            <ac:cxnSpMk id="16" creationId="{07E1E8BC-3206-0BDA-2AC2-47518DAB2904}"/>
          </ac:cxnSpMkLst>
        </pc:cxnChg>
        <pc:cxnChg chg="del">
          <ac:chgData name="Katie Canedo" userId="S::kcanedo2020@fit.edu::a46c4c31-1cb7-46c9-9d34-aaff9a70e210" providerId="AD" clId="Web-{94B80FD7-7BDF-468C-8EBA-647F11AC1ED5}" dt="2022-10-03T22:00:19.556" v="157"/>
          <ac:cxnSpMkLst>
            <pc:docMk/>
            <pc:sldMk cId="748660690" sldId="268"/>
            <ac:cxnSpMk id="17" creationId="{02AEFDDB-4D79-9F34-AF01-2E5AD40869A8}"/>
          </ac:cxnSpMkLst>
        </pc:cxnChg>
        <pc:cxnChg chg="del mod">
          <ac:chgData name="Katie Canedo" userId="S::kcanedo2020@fit.edu::a46c4c31-1cb7-46c9-9d34-aaff9a70e210" providerId="AD" clId="Web-{94B80FD7-7BDF-468C-8EBA-647F11AC1ED5}" dt="2022-10-03T22:00:17.540" v="155"/>
          <ac:cxnSpMkLst>
            <pc:docMk/>
            <pc:sldMk cId="748660690" sldId="268"/>
            <ac:cxnSpMk id="19" creationId="{8EEB5B5F-4DDF-2957-E4D5-3A702D99458C}"/>
          </ac:cxnSpMkLst>
        </pc:cxnChg>
        <pc:cxnChg chg="mod">
          <ac:chgData name="Katie Canedo" userId="S::kcanedo2020@fit.edu::a46c4c31-1cb7-46c9-9d34-aaff9a70e210" providerId="AD" clId="Web-{94B80FD7-7BDF-468C-8EBA-647F11AC1ED5}" dt="2022-10-03T21:57:19.096" v="114" actId="14100"/>
          <ac:cxnSpMkLst>
            <pc:docMk/>
            <pc:sldMk cId="748660690" sldId="268"/>
            <ac:cxnSpMk id="21" creationId="{859113C4-1CBE-378D-9D0A-C603237D2D7D}"/>
          </ac:cxnSpMkLst>
        </pc:cxnChg>
        <pc:cxnChg chg="add del mod">
          <ac:chgData name="Katie Canedo" userId="S::kcanedo2020@fit.edu::a46c4c31-1cb7-46c9-9d34-aaff9a70e210" providerId="AD" clId="Web-{94B80FD7-7BDF-468C-8EBA-647F11AC1ED5}" dt="2022-10-03T22:00:01.414" v="152"/>
          <ac:cxnSpMkLst>
            <pc:docMk/>
            <pc:sldMk cId="748660690" sldId="268"/>
            <ac:cxnSpMk id="34" creationId="{0828148C-D459-71FD-D1FA-38B0036DA756}"/>
          </ac:cxnSpMkLst>
        </pc:cxnChg>
      </pc:sldChg>
      <pc:sldChg chg="add del replId">
        <pc:chgData name="Katie Canedo" userId="S::kcanedo2020@fit.edu::a46c4c31-1cb7-46c9-9d34-aaff9a70e210" providerId="AD" clId="Web-{94B80FD7-7BDF-468C-8EBA-647F11AC1ED5}" dt="2022-10-03T21:55:43.499" v="98"/>
        <pc:sldMkLst>
          <pc:docMk/>
          <pc:sldMk cId="805944" sldId="269"/>
        </pc:sldMkLst>
      </pc:sldChg>
    </pc:docChg>
  </pc:docChgLst>
  <pc:docChgLst>
    <pc:chgData name="Katie Canedo" userId="a46c4c31-1cb7-46c9-9d34-aaff9a70e210" providerId="ADAL" clId="{BD9CB9B8-DC87-1A47-B540-58802F8AEF75}"/>
    <pc:docChg chg="undo custSel addSld modSld">
      <pc:chgData name="Katie Canedo" userId="a46c4c31-1cb7-46c9-9d34-aaff9a70e210" providerId="ADAL" clId="{BD9CB9B8-DC87-1A47-B540-58802F8AEF75}" dt="2022-09-15T03:25:46.630" v="877" actId="20577"/>
      <pc:docMkLst>
        <pc:docMk/>
      </pc:docMkLst>
      <pc:sldChg chg="modSp mod">
        <pc:chgData name="Katie Canedo" userId="a46c4c31-1cb7-46c9-9d34-aaff9a70e210" providerId="ADAL" clId="{BD9CB9B8-DC87-1A47-B540-58802F8AEF75}" dt="2022-09-08T17:50:43.307" v="12" actId="27636"/>
        <pc:sldMkLst>
          <pc:docMk/>
          <pc:sldMk cId="3643127039" sldId="257"/>
        </pc:sldMkLst>
        <pc:spChg chg="mod">
          <ac:chgData name="Katie Canedo" userId="a46c4c31-1cb7-46c9-9d34-aaff9a70e210" providerId="ADAL" clId="{BD9CB9B8-DC87-1A47-B540-58802F8AEF75}" dt="2022-09-08T17:50:43.307" v="12" actId="27636"/>
          <ac:spMkLst>
            <pc:docMk/>
            <pc:sldMk cId="3643127039" sldId="257"/>
            <ac:spMk id="3" creationId="{E7C52AB7-23CE-A856-B8D3-BE0C12025E41}"/>
          </ac:spMkLst>
        </pc:spChg>
      </pc:sldChg>
      <pc:sldChg chg="addSp delSp modSp mod">
        <pc:chgData name="Katie Canedo" userId="a46c4c31-1cb7-46c9-9d34-aaff9a70e210" providerId="ADAL" clId="{BD9CB9B8-DC87-1A47-B540-58802F8AEF75}" dt="2022-09-15T01:08:43.611" v="819" actId="20577"/>
        <pc:sldMkLst>
          <pc:docMk/>
          <pc:sldMk cId="1411933687" sldId="258"/>
        </pc:sldMkLst>
        <pc:spChg chg="mod">
          <ac:chgData name="Katie Canedo" userId="a46c4c31-1cb7-46c9-9d34-aaff9a70e210" providerId="ADAL" clId="{BD9CB9B8-DC87-1A47-B540-58802F8AEF75}" dt="2022-09-14T22:20:21.708" v="664" actId="26606"/>
          <ac:spMkLst>
            <pc:docMk/>
            <pc:sldMk cId="1411933687" sldId="258"/>
            <ac:spMk id="2" creationId="{2D170679-5C72-DAEE-5098-D561E44AC28C}"/>
          </ac:spMkLst>
        </pc:spChg>
        <pc:spChg chg="mod">
          <ac:chgData name="Katie Canedo" userId="a46c4c31-1cb7-46c9-9d34-aaff9a70e210" providerId="ADAL" clId="{BD9CB9B8-DC87-1A47-B540-58802F8AEF75}" dt="2022-09-15T01:08:43.611" v="819" actId="20577"/>
          <ac:spMkLst>
            <pc:docMk/>
            <pc:sldMk cId="1411933687" sldId="258"/>
            <ac:spMk id="3" creationId="{E7C52AB7-23CE-A856-B8D3-BE0C12025E41}"/>
          </ac:spMkLst>
        </pc:spChg>
        <pc:spChg chg="del">
          <ac:chgData name="Katie Canedo" userId="a46c4c31-1cb7-46c9-9d34-aaff9a70e210" providerId="ADAL" clId="{BD9CB9B8-DC87-1A47-B540-58802F8AEF75}" dt="2022-09-14T22:20:21.708" v="664" actId="26606"/>
          <ac:spMkLst>
            <pc:docMk/>
            <pc:sldMk cId="1411933687" sldId="258"/>
            <ac:spMk id="31" creationId="{352BEC0E-22F8-46D0-9632-375DB541B06C}"/>
          </ac:spMkLst>
        </pc:spChg>
        <pc:spChg chg="del">
          <ac:chgData name="Katie Canedo" userId="a46c4c31-1cb7-46c9-9d34-aaff9a70e210" providerId="ADAL" clId="{BD9CB9B8-DC87-1A47-B540-58802F8AEF75}" dt="2022-09-14T22:20:21.708" v="664" actId="26606"/>
          <ac:spMkLst>
            <pc:docMk/>
            <pc:sldMk cId="1411933687" sldId="258"/>
            <ac:spMk id="32" creationId="{3FCFB1DE-0B7E-48CC-BA90-B2AB0889F9D6}"/>
          </ac:spMkLst>
        </pc:spChg>
        <pc:spChg chg="add">
          <ac:chgData name="Katie Canedo" userId="a46c4c31-1cb7-46c9-9d34-aaff9a70e210" providerId="ADAL" clId="{BD9CB9B8-DC87-1A47-B540-58802F8AEF75}" dt="2022-09-14T22:20:21.708" v="664" actId="26606"/>
          <ac:spMkLst>
            <pc:docMk/>
            <pc:sldMk cId="1411933687" sldId="258"/>
            <ac:spMk id="37" creationId="{5EF17487-C386-4F99-B5EB-4FD3DF4236B2}"/>
          </ac:spMkLst>
        </pc:spChg>
        <pc:spChg chg="add">
          <ac:chgData name="Katie Canedo" userId="a46c4c31-1cb7-46c9-9d34-aaff9a70e210" providerId="ADAL" clId="{BD9CB9B8-DC87-1A47-B540-58802F8AEF75}" dt="2022-09-14T22:20:21.708" v="664" actId="26606"/>
          <ac:spMkLst>
            <pc:docMk/>
            <pc:sldMk cId="1411933687" sldId="258"/>
            <ac:spMk id="39" creationId="{A0DE92DF-4769-4DE9-93FD-EE31271850CA}"/>
          </ac:spMkLst>
        </pc:spChg>
        <pc:grpChg chg="del mod">
          <ac:chgData name="Katie Canedo" userId="a46c4c31-1cb7-46c9-9d34-aaff9a70e210" providerId="ADAL" clId="{BD9CB9B8-DC87-1A47-B540-58802F8AEF75}" dt="2022-09-14T22:19:30.327" v="655" actId="478"/>
          <ac:grpSpMkLst>
            <pc:docMk/>
            <pc:sldMk cId="1411933687" sldId="258"/>
            <ac:grpSpMk id="10" creationId="{5752752C-688C-A283-A1FA-CF939829E32F}"/>
          </ac:grpSpMkLst>
        </pc:grpChg>
        <pc:picChg chg="mod">
          <ac:chgData name="Katie Canedo" userId="a46c4c31-1cb7-46c9-9d34-aaff9a70e210" providerId="ADAL" clId="{BD9CB9B8-DC87-1A47-B540-58802F8AEF75}" dt="2022-09-14T22:20:29.500" v="667" actId="1076"/>
          <ac:picMkLst>
            <pc:docMk/>
            <pc:sldMk cId="1411933687" sldId="258"/>
            <ac:picMk id="4" creationId="{BA421484-E019-9784-D4B5-C5420453BB0C}"/>
          </ac:picMkLst>
        </pc:picChg>
        <pc:picChg chg="del">
          <ac:chgData name="Katie Canedo" userId="a46c4c31-1cb7-46c9-9d34-aaff9a70e210" providerId="ADAL" clId="{BD9CB9B8-DC87-1A47-B540-58802F8AEF75}" dt="2022-09-14T22:19:31.285" v="656" actId="478"/>
          <ac:picMkLst>
            <pc:docMk/>
            <pc:sldMk cId="1411933687" sldId="258"/>
            <ac:picMk id="6" creationId="{29350E83-7570-0EAC-F076-570A3DB983BE}"/>
          </ac:picMkLst>
        </pc:picChg>
        <pc:picChg chg="add mod">
          <ac:chgData name="Katie Canedo" userId="a46c4c31-1cb7-46c9-9d34-aaff9a70e210" providerId="ADAL" clId="{BD9CB9B8-DC87-1A47-B540-58802F8AEF75}" dt="2022-09-14T22:20:27.999" v="666" actId="1076"/>
          <ac:picMkLst>
            <pc:docMk/>
            <pc:sldMk cId="1411933687" sldId="258"/>
            <ac:picMk id="7" creationId="{0E0D9BBF-7196-94A5-3BFE-E06C5B2AE0A6}"/>
          </ac:picMkLst>
        </pc:picChg>
      </pc:sldChg>
      <pc:sldChg chg="addSp delSp modSp mod modNotesTx">
        <pc:chgData name="Katie Canedo" userId="a46c4c31-1cb7-46c9-9d34-aaff9a70e210" providerId="ADAL" clId="{BD9CB9B8-DC87-1A47-B540-58802F8AEF75}" dt="2022-09-15T03:25:46.630" v="877" actId="20577"/>
        <pc:sldMkLst>
          <pc:docMk/>
          <pc:sldMk cId="752595534" sldId="259"/>
        </pc:sldMkLst>
        <pc:spChg chg="add del mod">
          <ac:chgData name="Katie Canedo" userId="a46c4c31-1cb7-46c9-9d34-aaff9a70e210" providerId="ADAL" clId="{BD9CB9B8-DC87-1A47-B540-58802F8AEF75}" dt="2022-09-14T22:35:27.397" v="723"/>
          <ac:spMkLst>
            <pc:docMk/>
            <pc:sldMk cId="752595534" sldId="259"/>
            <ac:spMk id="3" creationId="{1F2C32E9-36A7-F836-0263-8ADBC1BDF699}"/>
          </ac:spMkLst>
        </pc:spChg>
        <pc:graphicFrameChg chg="mod">
          <ac:chgData name="Katie Canedo" userId="a46c4c31-1cb7-46c9-9d34-aaff9a70e210" providerId="ADAL" clId="{BD9CB9B8-DC87-1A47-B540-58802F8AEF75}" dt="2022-09-15T03:25:46.630" v="877" actId="20577"/>
          <ac:graphicFrameMkLst>
            <pc:docMk/>
            <pc:sldMk cId="752595534" sldId="259"/>
            <ac:graphicFrameMk id="20" creationId="{32EA22EE-ACA7-5CC0-A4C6-FDEBD917FE40}"/>
          </ac:graphicFrameMkLst>
        </pc:graphicFrameChg>
      </pc:sldChg>
      <pc:sldChg chg="addSp delSp modSp mod">
        <pc:chgData name="Katie Canedo" userId="a46c4c31-1cb7-46c9-9d34-aaff9a70e210" providerId="ADAL" clId="{BD9CB9B8-DC87-1A47-B540-58802F8AEF75}" dt="2022-09-15T01:02:18.752" v="795" actId="20577"/>
        <pc:sldMkLst>
          <pc:docMk/>
          <pc:sldMk cId="89165925" sldId="260"/>
        </pc:sldMkLst>
        <pc:spChg chg="add mod">
          <ac:chgData name="Katie Canedo" userId="a46c4c31-1cb7-46c9-9d34-aaff9a70e210" providerId="ADAL" clId="{BD9CB9B8-DC87-1A47-B540-58802F8AEF75}" dt="2022-09-15T01:02:18.752" v="795" actId="20577"/>
          <ac:spMkLst>
            <pc:docMk/>
            <pc:sldMk cId="89165925" sldId="260"/>
            <ac:spMk id="3" creationId="{4D6C113C-B61F-D22C-8595-FA5ADA9D90D4}"/>
          </ac:spMkLst>
        </pc:spChg>
        <pc:spChg chg="del">
          <ac:chgData name="Katie Canedo" userId="a46c4c31-1cb7-46c9-9d34-aaff9a70e210" providerId="ADAL" clId="{BD9CB9B8-DC87-1A47-B540-58802F8AEF75}" dt="2022-09-14T13:57:30.200" v="259" actId="478"/>
          <ac:spMkLst>
            <pc:docMk/>
            <pc:sldMk cId="89165925" sldId="260"/>
            <ac:spMk id="4" creationId="{22CA8563-7DE8-1D89-5325-EC055CF7F5A7}"/>
          </ac:spMkLst>
        </pc:spChg>
        <pc:spChg chg="del">
          <ac:chgData name="Katie Canedo" userId="a46c4c31-1cb7-46c9-9d34-aaff9a70e210" providerId="ADAL" clId="{BD9CB9B8-DC87-1A47-B540-58802F8AEF75}" dt="2022-09-14T13:57:33.648" v="263" actId="478"/>
          <ac:spMkLst>
            <pc:docMk/>
            <pc:sldMk cId="89165925" sldId="260"/>
            <ac:spMk id="6" creationId="{75050687-A159-5BEE-A662-AEF3EA577DF2}"/>
          </ac:spMkLst>
        </pc:spChg>
        <pc:spChg chg="del">
          <ac:chgData name="Katie Canedo" userId="a46c4c31-1cb7-46c9-9d34-aaff9a70e210" providerId="ADAL" clId="{BD9CB9B8-DC87-1A47-B540-58802F8AEF75}" dt="2022-09-14T13:57:35.117" v="265" actId="478"/>
          <ac:spMkLst>
            <pc:docMk/>
            <pc:sldMk cId="89165925" sldId="260"/>
            <ac:spMk id="7" creationId="{D4D31B84-FE97-E693-4C07-56F71BD71E9D}"/>
          </ac:spMkLst>
        </pc:spChg>
        <pc:spChg chg="del">
          <ac:chgData name="Katie Canedo" userId="a46c4c31-1cb7-46c9-9d34-aaff9a70e210" providerId="ADAL" clId="{BD9CB9B8-DC87-1A47-B540-58802F8AEF75}" dt="2022-09-14T13:57:31.838" v="261" actId="478"/>
          <ac:spMkLst>
            <pc:docMk/>
            <pc:sldMk cId="89165925" sldId="260"/>
            <ac:spMk id="8" creationId="{86F2C3E4-6E2D-723C-F755-7162CB873EF9}"/>
          </ac:spMkLst>
        </pc:spChg>
        <pc:picChg chg="del">
          <ac:chgData name="Katie Canedo" userId="a46c4c31-1cb7-46c9-9d34-aaff9a70e210" providerId="ADAL" clId="{BD9CB9B8-DC87-1A47-B540-58802F8AEF75}" dt="2022-09-14T13:57:28.693" v="258" actId="478"/>
          <ac:picMkLst>
            <pc:docMk/>
            <pc:sldMk cId="89165925" sldId="260"/>
            <ac:picMk id="9" creationId="{A903DD30-9A55-D6CF-92E3-064767A4CDD7}"/>
          </ac:picMkLst>
        </pc:picChg>
        <pc:picChg chg="del">
          <ac:chgData name="Katie Canedo" userId="a46c4c31-1cb7-46c9-9d34-aaff9a70e210" providerId="ADAL" clId="{BD9CB9B8-DC87-1A47-B540-58802F8AEF75}" dt="2022-09-14T13:57:32.319" v="262" actId="478"/>
          <ac:picMkLst>
            <pc:docMk/>
            <pc:sldMk cId="89165925" sldId="260"/>
            <ac:picMk id="10" creationId="{761E4B2C-FBDE-F822-715A-B9E821865947}"/>
          </ac:picMkLst>
        </pc:picChg>
        <pc:picChg chg="del">
          <ac:chgData name="Katie Canedo" userId="a46c4c31-1cb7-46c9-9d34-aaff9a70e210" providerId="ADAL" clId="{BD9CB9B8-DC87-1A47-B540-58802F8AEF75}" dt="2022-09-14T13:57:30.704" v="260" actId="478"/>
          <ac:picMkLst>
            <pc:docMk/>
            <pc:sldMk cId="89165925" sldId="260"/>
            <ac:picMk id="11" creationId="{CBC17150-ABED-F2F6-514B-3CEDBB0C6C52}"/>
          </ac:picMkLst>
        </pc:picChg>
        <pc:picChg chg="del">
          <ac:chgData name="Katie Canedo" userId="a46c4c31-1cb7-46c9-9d34-aaff9a70e210" providerId="ADAL" clId="{BD9CB9B8-DC87-1A47-B540-58802F8AEF75}" dt="2022-09-14T13:57:34.174" v="264" actId="478"/>
          <ac:picMkLst>
            <pc:docMk/>
            <pc:sldMk cId="89165925" sldId="260"/>
            <ac:picMk id="12" creationId="{60EB4FD7-6609-72FB-CCC3-72A27FB2913D}"/>
          </ac:picMkLst>
        </pc:picChg>
        <pc:picChg chg="mod">
          <ac:chgData name="Katie Canedo" userId="a46c4c31-1cb7-46c9-9d34-aaff9a70e210" providerId="ADAL" clId="{BD9CB9B8-DC87-1A47-B540-58802F8AEF75}" dt="2022-09-14T13:57:37.288" v="266" actId="1076"/>
          <ac:picMkLst>
            <pc:docMk/>
            <pc:sldMk cId="89165925" sldId="260"/>
            <ac:picMk id="13" creationId="{8A3D2428-A73D-5431-EC69-E2E4C4CEDFF4}"/>
          </ac:picMkLst>
        </pc:picChg>
      </pc:sldChg>
      <pc:sldChg chg="addSp delSp modSp add mod setBg setClrOvrMap delDesignElem">
        <pc:chgData name="Katie Canedo" userId="a46c4c31-1cb7-46c9-9d34-aaff9a70e210" providerId="ADAL" clId="{BD9CB9B8-DC87-1A47-B540-58802F8AEF75}" dt="2022-09-14T13:57:20.112" v="257" actId="14100"/>
        <pc:sldMkLst>
          <pc:docMk/>
          <pc:sldMk cId="92518802" sldId="262"/>
        </pc:sldMkLst>
        <pc:spChg chg="mod ord">
          <ac:chgData name="Katie Canedo" userId="a46c4c31-1cb7-46c9-9d34-aaff9a70e210" providerId="ADAL" clId="{BD9CB9B8-DC87-1A47-B540-58802F8AEF75}" dt="2022-09-14T13:55:37.276" v="226" actId="26606"/>
          <ac:spMkLst>
            <pc:docMk/>
            <pc:sldMk cId="92518802" sldId="262"/>
            <ac:spMk id="2" creationId="{2D170679-5C72-DAEE-5098-D561E44AC28C}"/>
          </ac:spMkLst>
        </pc:spChg>
        <pc:spChg chg="mod ord">
          <ac:chgData name="Katie Canedo" userId="a46c4c31-1cb7-46c9-9d34-aaff9a70e210" providerId="ADAL" clId="{BD9CB9B8-DC87-1A47-B540-58802F8AEF75}" dt="2022-09-14T13:55:37.276" v="226" actId="26606"/>
          <ac:spMkLst>
            <pc:docMk/>
            <pc:sldMk cId="92518802" sldId="262"/>
            <ac:spMk id="3" creationId="{E7C52AB7-23CE-A856-B8D3-BE0C12025E41}"/>
          </ac:spMkLst>
        </pc:spChg>
        <pc:spChg chg="add">
          <ac:chgData name="Katie Canedo" userId="a46c4c31-1cb7-46c9-9d34-aaff9a70e210" providerId="ADAL" clId="{BD9CB9B8-DC87-1A47-B540-58802F8AEF75}" dt="2022-09-14T13:55:37.276" v="226" actId="26606"/>
          <ac:spMkLst>
            <pc:docMk/>
            <pc:sldMk cId="92518802" sldId="262"/>
            <ac:spMk id="19" creationId="{5CB593EA-2F98-479F-B4C4-F366571FA64D}"/>
          </ac:spMkLst>
        </pc:spChg>
        <pc:spChg chg="add">
          <ac:chgData name="Katie Canedo" userId="a46c4c31-1cb7-46c9-9d34-aaff9a70e210" providerId="ADAL" clId="{BD9CB9B8-DC87-1A47-B540-58802F8AEF75}" dt="2022-09-14T13:55:37.276" v="226" actId="26606"/>
          <ac:spMkLst>
            <pc:docMk/>
            <pc:sldMk cId="92518802" sldId="262"/>
            <ac:spMk id="21" creationId="{39BEB6D0-9E4E-4221-93D1-74ABECEE9EFC}"/>
          </ac:spMkLst>
        </pc:spChg>
        <pc:spChg chg="del">
          <ac:chgData name="Katie Canedo" userId="a46c4c31-1cb7-46c9-9d34-aaff9a70e210" providerId="ADAL" clId="{BD9CB9B8-DC87-1A47-B540-58802F8AEF75}" dt="2022-09-14T13:54:03.294" v="69"/>
          <ac:spMkLst>
            <pc:docMk/>
            <pc:sldMk cId="92518802" sldId="262"/>
            <ac:spMk id="31" creationId="{352BEC0E-22F8-46D0-9632-375DB541B06C}"/>
          </ac:spMkLst>
        </pc:spChg>
        <pc:spChg chg="del">
          <ac:chgData name="Katie Canedo" userId="a46c4c31-1cb7-46c9-9d34-aaff9a70e210" providerId="ADAL" clId="{BD9CB9B8-DC87-1A47-B540-58802F8AEF75}" dt="2022-09-14T13:54:03.294" v="69"/>
          <ac:spMkLst>
            <pc:docMk/>
            <pc:sldMk cId="92518802" sldId="262"/>
            <ac:spMk id="32" creationId="{3FCFB1DE-0B7E-48CC-BA90-B2AB0889F9D6}"/>
          </ac:spMkLst>
        </pc:spChg>
        <pc:picChg chg="del">
          <ac:chgData name="Katie Canedo" userId="a46c4c31-1cb7-46c9-9d34-aaff9a70e210" providerId="ADAL" clId="{BD9CB9B8-DC87-1A47-B540-58802F8AEF75}" dt="2022-09-14T13:54:42.078" v="215" actId="478"/>
          <ac:picMkLst>
            <pc:docMk/>
            <pc:sldMk cId="92518802" sldId="262"/>
            <ac:picMk id="4" creationId="{BA421484-E019-9784-D4B5-C5420453BB0C}"/>
          </ac:picMkLst>
        </pc:picChg>
        <pc:picChg chg="add mod ord">
          <ac:chgData name="Katie Canedo" userId="a46c4c31-1cb7-46c9-9d34-aaff9a70e210" providerId="ADAL" clId="{BD9CB9B8-DC87-1A47-B540-58802F8AEF75}" dt="2022-09-14T13:57:13.967" v="256" actId="14100"/>
          <ac:picMkLst>
            <pc:docMk/>
            <pc:sldMk cId="92518802" sldId="262"/>
            <ac:picMk id="6" creationId="{F253A5B0-BEB9-11CD-514D-B76A25B820DE}"/>
          </ac:picMkLst>
        </pc:picChg>
        <pc:picChg chg="add mod ord modCrop">
          <ac:chgData name="Katie Canedo" userId="a46c4c31-1cb7-46c9-9d34-aaff9a70e210" providerId="ADAL" clId="{BD9CB9B8-DC87-1A47-B540-58802F8AEF75}" dt="2022-09-14T13:57:20.112" v="257" actId="14100"/>
          <ac:picMkLst>
            <pc:docMk/>
            <pc:sldMk cId="92518802" sldId="262"/>
            <ac:picMk id="8" creationId="{3444A84A-5528-8BEF-3ECB-D64F7B419BD3}"/>
          </ac:picMkLst>
        </pc:picChg>
        <pc:picChg chg="add mod ord">
          <ac:chgData name="Katie Canedo" userId="a46c4c31-1cb7-46c9-9d34-aaff9a70e210" providerId="ADAL" clId="{BD9CB9B8-DC87-1A47-B540-58802F8AEF75}" dt="2022-09-14T13:56:27.770" v="243" actId="14100"/>
          <ac:picMkLst>
            <pc:docMk/>
            <pc:sldMk cId="92518802" sldId="262"/>
            <ac:picMk id="10" creationId="{06871775-8A12-EDE0-DED9-03B19995E969}"/>
          </ac:picMkLst>
        </pc:picChg>
        <pc:picChg chg="add mod">
          <ac:chgData name="Katie Canedo" userId="a46c4c31-1cb7-46c9-9d34-aaff9a70e210" providerId="ADAL" clId="{BD9CB9B8-DC87-1A47-B540-58802F8AEF75}" dt="2022-09-14T13:56:25.408" v="242" actId="14100"/>
          <ac:picMkLst>
            <pc:docMk/>
            <pc:sldMk cId="92518802" sldId="262"/>
            <ac:picMk id="12" creationId="{BAFAB6A7-1B79-4725-53BA-5FDD0F8419D5}"/>
          </ac:picMkLst>
        </pc:picChg>
        <pc:picChg chg="add mod">
          <ac:chgData name="Katie Canedo" userId="a46c4c31-1cb7-46c9-9d34-aaff9a70e210" providerId="ADAL" clId="{BD9CB9B8-DC87-1A47-B540-58802F8AEF75}" dt="2022-09-14T13:56:34.803" v="246" actId="1076"/>
          <ac:picMkLst>
            <pc:docMk/>
            <pc:sldMk cId="92518802" sldId="262"/>
            <ac:picMk id="14" creationId="{8B88680C-3300-07A9-E717-0331829709C4}"/>
          </ac:picMkLst>
        </pc:picChg>
      </pc:sldChg>
    </pc:docChg>
  </pc:docChgLst>
  <pc:docChgLst>
    <pc:chgData name="Alexis Haley" userId="S::ahaley2019@fit.edu::c5dd8366-8d31-46af-b115-2bf0463ebce7" providerId="AD" clId="Web-{4F79EA3C-4DC7-4382-AA23-433975A77E03}"/>
    <pc:docChg chg="addSld modSld sldOrd">
      <pc:chgData name="Alexis Haley" userId="S::ahaley2019@fit.edu::c5dd8366-8d31-46af-b115-2bf0463ebce7" providerId="AD" clId="Web-{4F79EA3C-4DC7-4382-AA23-433975A77E03}" dt="2022-10-27T15:05:58.572" v="23" actId="14100"/>
      <pc:docMkLst>
        <pc:docMk/>
      </pc:docMkLst>
      <pc:sldChg chg="addSp delSp modSp new ord">
        <pc:chgData name="Alexis Haley" userId="S::ahaley2019@fit.edu::c5dd8366-8d31-46af-b115-2bf0463ebce7" providerId="AD" clId="Web-{4F79EA3C-4DC7-4382-AA23-433975A77E03}" dt="2022-10-27T15:05:58.572" v="23" actId="14100"/>
        <pc:sldMkLst>
          <pc:docMk/>
          <pc:sldMk cId="3209494666" sldId="274"/>
        </pc:sldMkLst>
        <pc:spChg chg="del mod">
          <ac:chgData name="Alexis Haley" userId="S::ahaley2019@fit.edu::c5dd8366-8d31-46af-b115-2bf0463ebce7" providerId="AD" clId="Web-{4F79EA3C-4DC7-4382-AA23-433975A77E03}" dt="2022-10-27T15:05:22.477" v="4"/>
          <ac:spMkLst>
            <pc:docMk/>
            <pc:sldMk cId="3209494666" sldId="274"/>
            <ac:spMk id="2" creationId="{C998F2ED-F408-DFFA-E330-4D14904F6900}"/>
          </ac:spMkLst>
        </pc:spChg>
        <pc:spChg chg="add del mod">
          <ac:chgData name="Alexis Haley" userId="S::ahaley2019@fit.edu::c5dd8366-8d31-46af-b115-2bf0463ebce7" providerId="AD" clId="Web-{4F79EA3C-4DC7-4382-AA23-433975A77E03}" dt="2022-10-27T15:05:30.399" v="6"/>
          <ac:spMkLst>
            <pc:docMk/>
            <pc:sldMk cId="3209494666" sldId="274"/>
            <ac:spMk id="5" creationId="{7167ACE7-CD95-6738-26A6-05ED3B95C01D}"/>
          </ac:spMkLst>
        </pc:spChg>
        <pc:spChg chg="add mod">
          <ac:chgData name="Alexis Haley" userId="S::ahaley2019@fit.edu::c5dd8366-8d31-46af-b115-2bf0463ebce7" providerId="AD" clId="Web-{4F79EA3C-4DC7-4382-AA23-433975A77E03}" dt="2022-10-27T15:05:58.572" v="23" actId="14100"/>
          <ac:spMkLst>
            <pc:docMk/>
            <pc:sldMk cId="3209494666" sldId="274"/>
            <ac:spMk id="7" creationId="{5BF43FE4-9ADE-BFA9-2215-B5EBF02A1184}"/>
          </ac:spMkLst>
        </pc:spChg>
      </pc:sldChg>
    </pc:docChg>
  </pc:docChgLst>
  <pc:docChgLst>
    <pc:chgData name="Aveisha Maharaj" userId="S::amaharaj2019@fit.edu::622cc55e-fcf0-4eb4-9512-d5fc3c209533" providerId="AD" clId="Web-{98583A07-DCEB-4662-96A0-E351CB0CCD74}"/>
    <pc:docChg chg="modSld">
      <pc:chgData name="Aveisha Maharaj" userId="S::amaharaj2019@fit.edu::622cc55e-fcf0-4eb4-9512-d5fc3c209533" providerId="AD" clId="Web-{98583A07-DCEB-4662-96A0-E351CB0CCD74}" dt="2022-09-07T20:58:17.784" v="52" actId="20577"/>
      <pc:docMkLst>
        <pc:docMk/>
      </pc:docMkLst>
      <pc:sldChg chg="modSp">
        <pc:chgData name="Aveisha Maharaj" userId="S::amaharaj2019@fit.edu::622cc55e-fcf0-4eb4-9512-d5fc3c209533" providerId="AD" clId="Web-{98583A07-DCEB-4662-96A0-E351CB0CCD74}" dt="2022-09-07T20:58:17.784" v="52" actId="20577"/>
        <pc:sldMkLst>
          <pc:docMk/>
          <pc:sldMk cId="3643127039" sldId="257"/>
        </pc:sldMkLst>
        <pc:spChg chg="mod">
          <ac:chgData name="Aveisha Maharaj" userId="S::amaharaj2019@fit.edu::622cc55e-fcf0-4eb4-9512-d5fc3c209533" providerId="AD" clId="Web-{98583A07-DCEB-4662-96A0-E351CB0CCD74}" dt="2022-09-07T20:58:17.784" v="52" actId="20577"/>
          <ac:spMkLst>
            <pc:docMk/>
            <pc:sldMk cId="3643127039" sldId="257"/>
            <ac:spMk id="3" creationId="{E7C52AB7-23CE-A856-B8D3-BE0C12025E41}"/>
          </ac:spMkLst>
        </pc:spChg>
      </pc:sldChg>
      <pc:sldChg chg="modSp">
        <pc:chgData name="Aveisha Maharaj" userId="S::amaharaj2019@fit.edu::622cc55e-fcf0-4eb4-9512-d5fc3c209533" providerId="AD" clId="Web-{98583A07-DCEB-4662-96A0-E351CB0CCD74}" dt="2022-09-07T20:58:12.596" v="50" actId="20577"/>
        <pc:sldMkLst>
          <pc:docMk/>
          <pc:sldMk cId="1411933687" sldId="258"/>
        </pc:sldMkLst>
        <pc:spChg chg="mod">
          <ac:chgData name="Aveisha Maharaj" userId="S::amaharaj2019@fit.edu::622cc55e-fcf0-4eb4-9512-d5fc3c209533" providerId="AD" clId="Web-{98583A07-DCEB-4662-96A0-E351CB0CCD74}" dt="2022-09-07T20:58:12.596" v="50" actId="20577"/>
          <ac:spMkLst>
            <pc:docMk/>
            <pc:sldMk cId="1411933687" sldId="258"/>
            <ac:spMk id="3" creationId="{E7C52AB7-23CE-A856-B8D3-BE0C12025E41}"/>
          </ac:spMkLst>
        </pc:spChg>
      </pc:sldChg>
    </pc:docChg>
  </pc:docChgLst>
  <pc:docChgLst>
    <pc:chgData name="Katie Canedo" userId="S::kcanedo2020@fit.edu::a46c4c31-1cb7-46c9-9d34-aaff9a70e210" providerId="AD" clId="Web-{7224E3AE-E615-45F0-B853-BA20A6AFE63A}"/>
    <pc:docChg chg="modSld sldOrd">
      <pc:chgData name="Katie Canedo" userId="S::kcanedo2020@fit.edu::a46c4c31-1cb7-46c9-9d34-aaff9a70e210" providerId="AD" clId="Web-{7224E3AE-E615-45F0-B853-BA20A6AFE63A}" dt="2022-09-22T14:59:18.337" v="331" actId="20577"/>
      <pc:docMkLst>
        <pc:docMk/>
      </pc:docMkLst>
      <pc:sldChg chg="addSp delSp modSp">
        <pc:chgData name="Katie Canedo" userId="S::kcanedo2020@fit.edu::a46c4c31-1cb7-46c9-9d34-aaff9a70e210" providerId="AD" clId="Web-{7224E3AE-E615-45F0-B853-BA20A6AFE63A}" dt="2022-09-22T14:59:18.337" v="331" actId="20577"/>
        <pc:sldMkLst>
          <pc:docMk/>
          <pc:sldMk cId="1411933687" sldId="258"/>
        </pc:sldMkLst>
        <pc:spChg chg="mod">
          <ac:chgData name="Katie Canedo" userId="S::kcanedo2020@fit.edu::a46c4c31-1cb7-46c9-9d34-aaff9a70e210" providerId="AD" clId="Web-{7224E3AE-E615-45F0-B853-BA20A6AFE63A}" dt="2022-09-22T14:58:57.461" v="272" actId="1076"/>
          <ac:spMkLst>
            <pc:docMk/>
            <pc:sldMk cId="1411933687" sldId="258"/>
            <ac:spMk id="2" creationId="{2D170679-5C72-DAEE-5098-D561E44AC28C}"/>
          </ac:spMkLst>
        </pc:spChg>
        <pc:spChg chg="mod">
          <ac:chgData name="Katie Canedo" userId="S::kcanedo2020@fit.edu::a46c4c31-1cb7-46c9-9d34-aaff9a70e210" providerId="AD" clId="Web-{7224E3AE-E615-45F0-B853-BA20A6AFE63A}" dt="2022-09-22T14:59:18.337" v="331" actId="20577"/>
          <ac:spMkLst>
            <pc:docMk/>
            <pc:sldMk cId="1411933687" sldId="258"/>
            <ac:spMk id="3" creationId="{E7C52AB7-23CE-A856-B8D3-BE0C12025E41}"/>
          </ac:spMkLst>
        </pc:spChg>
        <pc:spChg chg="add mod">
          <ac:chgData name="Katie Canedo" userId="S::kcanedo2020@fit.edu::a46c4c31-1cb7-46c9-9d34-aaff9a70e210" providerId="AD" clId="Web-{7224E3AE-E615-45F0-B853-BA20A6AFE63A}" dt="2022-09-21T14:03:27.737" v="72"/>
          <ac:spMkLst>
            <pc:docMk/>
            <pc:sldMk cId="1411933687" sldId="258"/>
            <ac:spMk id="7" creationId="{1B634E2E-AAC6-6FE7-55E9-5DE11911F703}"/>
          </ac:spMkLst>
        </pc:spChg>
        <pc:picChg chg="mod">
          <ac:chgData name="Katie Canedo" userId="S::kcanedo2020@fit.edu::a46c4c31-1cb7-46c9-9d34-aaff9a70e210" providerId="AD" clId="Web-{7224E3AE-E615-45F0-B853-BA20A6AFE63A}" dt="2022-09-22T14:55:33.858" v="266" actId="1076"/>
          <ac:picMkLst>
            <pc:docMk/>
            <pc:sldMk cId="1411933687" sldId="258"/>
            <ac:picMk id="4" creationId="{BA421484-E019-9784-D4B5-C5420453BB0C}"/>
          </ac:picMkLst>
        </pc:picChg>
        <pc:picChg chg="mod">
          <ac:chgData name="Katie Canedo" userId="S::kcanedo2020@fit.edu::a46c4c31-1cb7-46c9-9d34-aaff9a70e210" providerId="AD" clId="Web-{7224E3AE-E615-45F0-B853-BA20A6AFE63A}" dt="2022-09-22T14:55:29.811" v="264" actId="1076"/>
          <ac:picMkLst>
            <pc:docMk/>
            <pc:sldMk cId="1411933687" sldId="258"/>
            <ac:picMk id="6" creationId="{024370FB-4D2F-C452-A203-FD93351F2357}"/>
          </ac:picMkLst>
        </pc:picChg>
        <pc:picChg chg="add del mod">
          <ac:chgData name="Katie Canedo" userId="S::kcanedo2020@fit.edu::a46c4c31-1cb7-46c9-9d34-aaff9a70e210" providerId="AD" clId="Web-{7224E3AE-E615-45F0-B853-BA20A6AFE63A}" dt="2022-09-21T14:03:47.629" v="75"/>
          <ac:picMkLst>
            <pc:docMk/>
            <pc:sldMk cId="1411933687" sldId="258"/>
            <ac:picMk id="6" creationId="{EDA79536-845D-62D2-BC81-E770113028A7}"/>
          </ac:picMkLst>
        </pc:picChg>
      </pc:sldChg>
      <pc:sldChg chg="modSp">
        <pc:chgData name="Katie Canedo" userId="S::kcanedo2020@fit.edu::a46c4c31-1cb7-46c9-9d34-aaff9a70e210" providerId="AD" clId="Web-{7224E3AE-E615-45F0-B853-BA20A6AFE63A}" dt="2022-09-21T16:31:22.074" v="148" actId="20577"/>
        <pc:sldMkLst>
          <pc:docMk/>
          <pc:sldMk cId="752595534" sldId="259"/>
        </pc:sldMkLst>
        <pc:graphicFrameChg chg="modGraphic">
          <ac:chgData name="Katie Canedo" userId="S::kcanedo2020@fit.edu::a46c4c31-1cb7-46c9-9d34-aaff9a70e210" providerId="AD" clId="Web-{7224E3AE-E615-45F0-B853-BA20A6AFE63A}" dt="2022-09-21T16:31:22.074" v="148" actId="20577"/>
          <ac:graphicFrameMkLst>
            <pc:docMk/>
            <pc:sldMk cId="752595534" sldId="259"/>
            <ac:graphicFrameMk id="20" creationId="{32EA22EE-ACA7-5CC0-A4C6-FDEBD917FE40}"/>
          </ac:graphicFrameMkLst>
        </pc:graphicFrameChg>
      </pc:sldChg>
      <pc:sldChg chg="addSp modSp">
        <pc:chgData name="Katie Canedo" userId="S::kcanedo2020@fit.edu::a46c4c31-1cb7-46c9-9d34-aaff9a70e210" providerId="AD" clId="Web-{7224E3AE-E615-45F0-B853-BA20A6AFE63A}" dt="2022-09-21T18:57:48.968" v="237" actId="20577"/>
        <pc:sldMkLst>
          <pc:docMk/>
          <pc:sldMk cId="89165925" sldId="260"/>
        </pc:sldMkLst>
        <pc:spChg chg="mod">
          <ac:chgData name="Katie Canedo" userId="S::kcanedo2020@fit.edu::a46c4c31-1cb7-46c9-9d34-aaff9a70e210" providerId="AD" clId="Web-{7224E3AE-E615-45F0-B853-BA20A6AFE63A}" dt="2022-09-21T18:57:48.968" v="237" actId="20577"/>
          <ac:spMkLst>
            <pc:docMk/>
            <pc:sldMk cId="89165925" sldId="260"/>
            <ac:spMk id="3" creationId="{4D6C113C-B61F-D22C-8595-FA5ADA9D90D4}"/>
          </ac:spMkLst>
        </pc:spChg>
        <pc:picChg chg="add mod">
          <ac:chgData name="Katie Canedo" userId="S::kcanedo2020@fit.edu::a46c4c31-1cb7-46c9-9d34-aaff9a70e210" providerId="AD" clId="Web-{7224E3AE-E615-45F0-B853-BA20A6AFE63A}" dt="2022-09-21T18:57:32.296" v="187" actId="1076"/>
          <ac:picMkLst>
            <pc:docMk/>
            <pc:sldMk cId="89165925" sldId="260"/>
            <ac:picMk id="4" creationId="{E2236CE2-2D0B-184D-30A2-F0E5F67F5544}"/>
          </ac:picMkLst>
        </pc:picChg>
        <pc:picChg chg="add mod">
          <ac:chgData name="Katie Canedo" userId="S::kcanedo2020@fit.edu::a46c4c31-1cb7-46c9-9d34-aaff9a70e210" providerId="AD" clId="Web-{7224E3AE-E615-45F0-B853-BA20A6AFE63A}" dt="2022-09-21T15:05:06.757" v="92" actId="14100"/>
          <ac:picMkLst>
            <pc:docMk/>
            <pc:sldMk cId="89165925" sldId="260"/>
            <ac:picMk id="5" creationId="{B87195A9-86EC-E577-7363-79EB142C1D75}"/>
          </ac:picMkLst>
        </pc:picChg>
        <pc:picChg chg="mod">
          <ac:chgData name="Katie Canedo" userId="S::kcanedo2020@fit.edu::a46c4c31-1cb7-46c9-9d34-aaff9a70e210" providerId="AD" clId="Web-{7224E3AE-E615-45F0-B853-BA20A6AFE63A}" dt="2022-09-21T15:04:59.944" v="90" actId="1076"/>
          <ac:picMkLst>
            <pc:docMk/>
            <pc:sldMk cId="89165925" sldId="260"/>
            <ac:picMk id="13" creationId="{8A3D2428-A73D-5431-EC69-E2E4C4CEDFF4}"/>
          </ac:picMkLst>
        </pc:picChg>
      </pc:sldChg>
      <pc:sldChg chg="addSp delSp modSp mod setBg setClrOvrMap">
        <pc:chgData name="Katie Canedo" userId="S::kcanedo2020@fit.edu::a46c4c31-1cb7-46c9-9d34-aaff9a70e210" providerId="AD" clId="Web-{7224E3AE-E615-45F0-B853-BA20A6AFE63A}" dt="2022-09-21T19:56:14.963" v="256" actId="20577"/>
        <pc:sldMkLst>
          <pc:docMk/>
          <pc:sldMk cId="92518802" sldId="262"/>
        </pc:sldMkLst>
        <pc:spChg chg="mod">
          <ac:chgData name="Katie Canedo" userId="S::kcanedo2020@fit.edu::a46c4c31-1cb7-46c9-9d34-aaff9a70e210" providerId="AD" clId="Web-{7224E3AE-E615-45F0-B853-BA20A6AFE63A}" dt="2022-09-21T18:26:37.955" v="153"/>
          <ac:spMkLst>
            <pc:docMk/>
            <pc:sldMk cId="92518802" sldId="262"/>
            <ac:spMk id="2" creationId="{2D170679-5C72-DAEE-5098-D561E44AC28C}"/>
          </ac:spMkLst>
        </pc:spChg>
        <pc:spChg chg="mod">
          <ac:chgData name="Katie Canedo" userId="S::kcanedo2020@fit.edu::a46c4c31-1cb7-46c9-9d34-aaff9a70e210" providerId="AD" clId="Web-{7224E3AE-E615-45F0-B853-BA20A6AFE63A}" dt="2022-09-21T19:56:14.963" v="256" actId="20577"/>
          <ac:spMkLst>
            <pc:docMk/>
            <pc:sldMk cId="92518802" sldId="262"/>
            <ac:spMk id="3" creationId="{E7C52AB7-23CE-A856-B8D3-BE0C12025E41}"/>
          </ac:spMkLst>
        </pc:spChg>
        <pc:spChg chg="del">
          <ac:chgData name="Katie Canedo" userId="S::kcanedo2020@fit.edu::a46c4c31-1cb7-46c9-9d34-aaff9a70e210" providerId="AD" clId="Web-{7224E3AE-E615-45F0-B853-BA20A6AFE63A}" dt="2022-09-21T18:26:37.955" v="153"/>
          <ac:spMkLst>
            <pc:docMk/>
            <pc:sldMk cId="92518802" sldId="262"/>
            <ac:spMk id="19" creationId="{5CB593EA-2F98-479F-B4C4-F366571FA64D}"/>
          </ac:spMkLst>
        </pc:spChg>
        <pc:spChg chg="del">
          <ac:chgData name="Katie Canedo" userId="S::kcanedo2020@fit.edu::a46c4c31-1cb7-46c9-9d34-aaff9a70e210" providerId="AD" clId="Web-{7224E3AE-E615-45F0-B853-BA20A6AFE63A}" dt="2022-09-21T18:26:37.955" v="153"/>
          <ac:spMkLst>
            <pc:docMk/>
            <pc:sldMk cId="92518802" sldId="262"/>
            <ac:spMk id="21" creationId="{39BEB6D0-9E4E-4221-93D1-74ABECEE9EFC}"/>
          </ac:spMkLst>
        </pc:spChg>
        <pc:spChg chg="add">
          <ac:chgData name="Katie Canedo" userId="S::kcanedo2020@fit.edu::a46c4c31-1cb7-46c9-9d34-aaff9a70e210" providerId="AD" clId="Web-{7224E3AE-E615-45F0-B853-BA20A6AFE63A}" dt="2022-09-21T18:26:37.955" v="153"/>
          <ac:spMkLst>
            <pc:docMk/>
            <pc:sldMk cId="92518802" sldId="262"/>
            <ac:spMk id="26" creationId="{D2B783EE-0239-4717-BBEA-8C9EAC61C824}"/>
          </ac:spMkLst>
        </pc:spChg>
        <pc:spChg chg="add">
          <ac:chgData name="Katie Canedo" userId="S::kcanedo2020@fit.edu::a46c4c31-1cb7-46c9-9d34-aaff9a70e210" providerId="AD" clId="Web-{7224E3AE-E615-45F0-B853-BA20A6AFE63A}" dt="2022-09-21T18:26:37.955" v="153"/>
          <ac:spMkLst>
            <pc:docMk/>
            <pc:sldMk cId="92518802" sldId="262"/>
            <ac:spMk id="28" creationId="{A7B99495-F43F-4D80-A44F-2CB4764EB90B}"/>
          </ac:spMkLst>
        </pc:spChg>
        <pc:spChg chg="add">
          <ac:chgData name="Katie Canedo" userId="S::kcanedo2020@fit.edu::a46c4c31-1cb7-46c9-9d34-aaff9a70e210" providerId="AD" clId="Web-{7224E3AE-E615-45F0-B853-BA20A6AFE63A}" dt="2022-09-21T18:26:37.955" v="153"/>
          <ac:spMkLst>
            <pc:docMk/>
            <pc:sldMk cId="92518802" sldId="262"/>
            <ac:spMk id="30" creationId="{70BEB1E7-2F88-40BC-B73D-42E5B6F80BFC}"/>
          </ac:spMkLst>
        </pc:spChg>
        <pc:picChg chg="add mod">
          <ac:chgData name="Katie Canedo" userId="S::kcanedo2020@fit.edu::a46c4c31-1cb7-46c9-9d34-aaff9a70e210" providerId="AD" clId="Web-{7224E3AE-E615-45F0-B853-BA20A6AFE63A}" dt="2022-09-21T18:26:37.955" v="153"/>
          <ac:picMkLst>
            <pc:docMk/>
            <pc:sldMk cId="92518802" sldId="262"/>
            <ac:picMk id="4" creationId="{4513EC93-F399-E42D-E756-5F79FAD31BC7}"/>
          </ac:picMkLst>
        </pc:picChg>
        <pc:picChg chg="add mod">
          <ac:chgData name="Katie Canedo" userId="S::kcanedo2020@fit.edu::a46c4c31-1cb7-46c9-9d34-aaff9a70e210" providerId="AD" clId="Web-{7224E3AE-E615-45F0-B853-BA20A6AFE63A}" dt="2022-09-21T18:26:37.955" v="153"/>
          <ac:picMkLst>
            <pc:docMk/>
            <pc:sldMk cId="92518802" sldId="262"/>
            <ac:picMk id="5" creationId="{37FC9D10-E147-9DCB-58B5-9543B8E8DEBD}"/>
          </ac:picMkLst>
        </pc:picChg>
      </pc:sldChg>
      <pc:sldChg chg="modSp ord">
        <pc:chgData name="Katie Canedo" userId="S::kcanedo2020@fit.edu::a46c4c31-1cb7-46c9-9d34-aaff9a70e210" providerId="AD" clId="Web-{7224E3AE-E615-45F0-B853-BA20A6AFE63A}" dt="2022-09-22T14:58:54.054" v="271" actId="20577"/>
        <pc:sldMkLst>
          <pc:docMk/>
          <pc:sldMk cId="3340329805" sldId="265"/>
        </pc:sldMkLst>
        <pc:spChg chg="mod">
          <ac:chgData name="Katie Canedo" userId="S::kcanedo2020@fit.edu::a46c4c31-1cb7-46c9-9d34-aaff9a70e210" providerId="AD" clId="Web-{7224E3AE-E615-45F0-B853-BA20A6AFE63A}" dt="2022-09-21T15:04:26.912" v="89" actId="20577"/>
          <ac:spMkLst>
            <pc:docMk/>
            <pc:sldMk cId="3340329805" sldId="265"/>
            <ac:spMk id="2" creationId="{683ECD24-1165-4D85-FB81-0558ABD1EDE5}"/>
          </ac:spMkLst>
        </pc:spChg>
        <pc:spChg chg="mod">
          <ac:chgData name="Katie Canedo" userId="S::kcanedo2020@fit.edu::a46c4c31-1cb7-46c9-9d34-aaff9a70e210" providerId="AD" clId="Web-{7224E3AE-E615-45F0-B853-BA20A6AFE63A}" dt="2022-09-22T14:58:54.054" v="271" actId="20577"/>
          <ac:spMkLst>
            <pc:docMk/>
            <pc:sldMk cId="3340329805" sldId="265"/>
            <ac:spMk id="3" creationId="{A2CDB80C-E438-483F-D6C8-5732D8A49F76}"/>
          </ac:spMkLst>
        </pc:spChg>
      </pc:sldChg>
    </pc:docChg>
  </pc:docChgLst>
  <pc:docChgLst>
    <pc:chgData name="Kayla Mastin" userId="S::kmastin2019@fit.edu::910d0836-a309-4afe-865d-d12850b09bda" providerId="AD" clId="Web-{A331E1AF-AE29-4187-B1CF-8179225D788A}"/>
    <pc:docChg chg="addSld modSld">
      <pc:chgData name="Kayla Mastin" userId="S::kmastin2019@fit.edu::910d0836-a309-4afe-865d-d12850b09bda" providerId="AD" clId="Web-{A331E1AF-AE29-4187-B1CF-8179225D788A}" dt="2022-09-19T21:37:39.458" v="12" actId="1076"/>
      <pc:docMkLst>
        <pc:docMk/>
      </pc:docMkLst>
      <pc:sldChg chg="addSp delSp modSp new">
        <pc:chgData name="Kayla Mastin" userId="S::kmastin2019@fit.edu::910d0836-a309-4afe-865d-d12850b09bda" providerId="AD" clId="Web-{A331E1AF-AE29-4187-B1CF-8179225D788A}" dt="2022-09-19T21:37:39.458" v="12" actId="1076"/>
        <pc:sldMkLst>
          <pc:docMk/>
          <pc:sldMk cId="365191633" sldId="266"/>
        </pc:sldMkLst>
        <pc:spChg chg="del">
          <ac:chgData name="Kayla Mastin" userId="S::kmastin2019@fit.edu::910d0836-a309-4afe-865d-d12850b09bda" providerId="AD" clId="Web-{A331E1AF-AE29-4187-B1CF-8179225D788A}" dt="2022-09-19T21:37:33.443" v="8"/>
          <ac:spMkLst>
            <pc:docMk/>
            <pc:sldMk cId="365191633" sldId="266"/>
            <ac:spMk id="2" creationId="{2B7FC6B1-2D55-F898-BE5B-4BB9049384E2}"/>
          </ac:spMkLst>
        </pc:spChg>
        <pc:spChg chg="del">
          <ac:chgData name="Kayla Mastin" userId="S::kmastin2019@fit.edu::910d0836-a309-4afe-865d-d12850b09bda" providerId="AD" clId="Web-{A331E1AF-AE29-4187-B1CF-8179225D788A}" dt="2022-09-19T21:37:13.739" v="1"/>
          <ac:spMkLst>
            <pc:docMk/>
            <pc:sldMk cId="365191633" sldId="266"/>
            <ac:spMk id="3" creationId="{6D9F5C76-7B9D-CC9C-A7CF-641AE71BC49D}"/>
          </ac:spMkLst>
        </pc:spChg>
        <pc:picChg chg="add mod ord">
          <ac:chgData name="Kayla Mastin" userId="S::kmastin2019@fit.edu::910d0836-a309-4afe-865d-d12850b09bda" providerId="AD" clId="Web-{A331E1AF-AE29-4187-B1CF-8179225D788A}" dt="2022-09-19T21:37:39.458" v="12" actId="1076"/>
          <ac:picMkLst>
            <pc:docMk/>
            <pc:sldMk cId="365191633" sldId="266"/>
            <ac:picMk id="4" creationId="{9F58B515-FBC6-DE24-B7D3-AE21E01A7FFE}"/>
          </ac:picMkLst>
        </pc:picChg>
      </pc:sldChg>
    </pc:docChg>
  </pc:docChgLst>
  <pc:docChgLst>
    <pc:chgData name="Katie Canedo" userId="S::kcanedo2020@fit.edu::a46c4c31-1cb7-46c9-9d34-aaff9a70e210" providerId="AD" clId="Web-{38A7B26D-BAD2-4592-8A88-E5ADA63964F6}"/>
    <pc:docChg chg="modSld">
      <pc:chgData name="Katie Canedo" userId="S::kcanedo2020@fit.edu::a46c4c31-1cb7-46c9-9d34-aaff9a70e210" providerId="AD" clId="Web-{38A7B26D-BAD2-4592-8A88-E5ADA63964F6}" dt="2022-09-13T18:09:55.099" v="382" actId="20577"/>
      <pc:docMkLst>
        <pc:docMk/>
      </pc:docMkLst>
      <pc:sldChg chg="modSp">
        <pc:chgData name="Katie Canedo" userId="S::kcanedo2020@fit.edu::a46c4c31-1cb7-46c9-9d34-aaff9a70e210" providerId="AD" clId="Web-{38A7B26D-BAD2-4592-8A88-E5ADA63964F6}" dt="2022-09-13T18:09:55.099" v="382" actId="20577"/>
        <pc:sldMkLst>
          <pc:docMk/>
          <pc:sldMk cId="3643127039" sldId="257"/>
        </pc:sldMkLst>
        <pc:spChg chg="mod">
          <ac:chgData name="Katie Canedo" userId="S::kcanedo2020@fit.edu::a46c4c31-1cb7-46c9-9d34-aaff9a70e210" providerId="AD" clId="Web-{38A7B26D-BAD2-4592-8A88-E5ADA63964F6}" dt="2022-09-13T18:09:55.099" v="382" actId="20577"/>
          <ac:spMkLst>
            <pc:docMk/>
            <pc:sldMk cId="3643127039" sldId="257"/>
            <ac:spMk id="3" creationId="{E7C52AB7-23CE-A856-B8D3-BE0C12025E41}"/>
          </ac:spMkLst>
        </pc:spChg>
      </pc:sldChg>
    </pc:docChg>
  </pc:docChgLst>
  <pc:docChgLst>
    <pc:chgData name="Kayla Mastin" userId="S::kmastin2019@fit.edu::910d0836-a309-4afe-865d-d12850b09bda" providerId="AD" clId="Web-{F56262AA-2AB4-4C2F-9540-70BDCE0647BA}"/>
    <pc:docChg chg="modSld">
      <pc:chgData name="Kayla Mastin" userId="S::kmastin2019@fit.edu::910d0836-a309-4afe-865d-d12850b09bda" providerId="AD" clId="Web-{F56262AA-2AB4-4C2F-9540-70BDCE0647BA}" dt="2022-10-06T15:06:15.137" v="4" actId="20577"/>
      <pc:docMkLst>
        <pc:docMk/>
      </pc:docMkLst>
      <pc:sldChg chg="modSp">
        <pc:chgData name="Kayla Mastin" userId="S::kmastin2019@fit.edu::910d0836-a309-4afe-865d-d12850b09bda" providerId="AD" clId="Web-{F56262AA-2AB4-4C2F-9540-70BDCE0647BA}" dt="2022-10-06T15:06:15.137" v="4" actId="20577"/>
        <pc:sldMkLst>
          <pc:docMk/>
          <pc:sldMk cId="3643127039" sldId="257"/>
        </pc:sldMkLst>
        <pc:spChg chg="mod">
          <ac:chgData name="Kayla Mastin" userId="S::kmastin2019@fit.edu::910d0836-a309-4afe-865d-d12850b09bda" providerId="AD" clId="Web-{F56262AA-2AB4-4C2F-9540-70BDCE0647BA}" dt="2022-10-06T15:06:15.137" v="4" actId="20577"/>
          <ac:spMkLst>
            <pc:docMk/>
            <pc:sldMk cId="3643127039" sldId="257"/>
            <ac:spMk id="3" creationId="{E7C52AB7-23CE-A856-B8D3-BE0C12025E41}"/>
          </ac:spMkLst>
        </pc:spChg>
      </pc:sldChg>
    </pc:docChg>
  </pc:docChgLst>
  <pc:docChgLst>
    <pc:chgData name="Marko Vukasinovic" userId="S::mvukasinovic2019@fit.edu::6072389b-10f2-4f62-a326-0304cb1943a3" providerId="AD" clId="Web-{6E3D63EC-12B8-4D37-B54A-E89814CFCF9D}"/>
    <pc:docChg chg="addSld modSld">
      <pc:chgData name="Marko Vukasinovic" userId="S::mvukasinovic2019@fit.edu::6072389b-10f2-4f62-a326-0304cb1943a3" providerId="AD" clId="Web-{6E3D63EC-12B8-4D37-B54A-E89814CFCF9D}" dt="2022-10-31T18:20:45.502" v="12" actId="20577"/>
      <pc:docMkLst>
        <pc:docMk/>
      </pc:docMkLst>
      <pc:sldChg chg="modSp">
        <pc:chgData name="Marko Vukasinovic" userId="S::mvukasinovic2019@fit.edu::6072389b-10f2-4f62-a326-0304cb1943a3" providerId="AD" clId="Web-{6E3D63EC-12B8-4D37-B54A-E89814CFCF9D}" dt="2022-10-31T18:20:45.502" v="12" actId="20577"/>
        <pc:sldMkLst>
          <pc:docMk/>
          <pc:sldMk cId="3643127039" sldId="257"/>
        </pc:sldMkLst>
        <pc:spChg chg="mod">
          <ac:chgData name="Marko Vukasinovic" userId="S::mvukasinovic2019@fit.edu::6072389b-10f2-4f62-a326-0304cb1943a3" providerId="AD" clId="Web-{6E3D63EC-12B8-4D37-B54A-E89814CFCF9D}" dt="2022-10-31T18:20:45.502" v="12" actId="20577"/>
          <ac:spMkLst>
            <pc:docMk/>
            <pc:sldMk cId="3643127039" sldId="257"/>
            <ac:spMk id="3" creationId="{E7C52AB7-23CE-A856-B8D3-BE0C12025E41}"/>
          </ac:spMkLst>
        </pc:spChg>
      </pc:sldChg>
      <pc:sldChg chg="addSp delSp modSp new">
        <pc:chgData name="Marko Vukasinovic" userId="S::mvukasinovic2019@fit.edu::6072389b-10f2-4f62-a326-0304cb1943a3" providerId="AD" clId="Web-{6E3D63EC-12B8-4D37-B54A-E89814CFCF9D}" dt="2022-10-31T18:18:54.639" v="9" actId="1076"/>
        <pc:sldMkLst>
          <pc:docMk/>
          <pc:sldMk cId="1277583043" sldId="276"/>
        </pc:sldMkLst>
        <pc:spChg chg="mod">
          <ac:chgData name="Marko Vukasinovic" userId="S::mvukasinovic2019@fit.edu::6072389b-10f2-4f62-a326-0304cb1943a3" providerId="AD" clId="Web-{6E3D63EC-12B8-4D37-B54A-E89814CFCF9D}" dt="2022-10-31T18:14:47.241" v="3" actId="20577"/>
          <ac:spMkLst>
            <pc:docMk/>
            <pc:sldMk cId="1277583043" sldId="276"/>
            <ac:spMk id="2" creationId="{7A66E5F8-72D9-7534-99BB-FA050441638A}"/>
          </ac:spMkLst>
        </pc:spChg>
        <pc:spChg chg="del mod">
          <ac:chgData name="Marko Vukasinovic" userId="S::mvukasinovic2019@fit.edu::6072389b-10f2-4f62-a326-0304cb1943a3" providerId="AD" clId="Web-{6E3D63EC-12B8-4D37-B54A-E89814CFCF9D}" dt="2022-10-31T18:18:48.998" v="8"/>
          <ac:spMkLst>
            <pc:docMk/>
            <pc:sldMk cId="1277583043" sldId="276"/>
            <ac:spMk id="3" creationId="{EBD26F4E-FBED-97BC-E823-E2D4666CFC04}"/>
          </ac:spMkLst>
        </pc:spChg>
        <pc:picChg chg="add mod ord">
          <ac:chgData name="Marko Vukasinovic" userId="S::mvukasinovic2019@fit.edu::6072389b-10f2-4f62-a326-0304cb1943a3" providerId="AD" clId="Web-{6E3D63EC-12B8-4D37-B54A-E89814CFCF9D}" dt="2022-10-31T18:18:54.639" v="9" actId="1076"/>
          <ac:picMkLst>
            <pc:docMk/>
            <pc:sldMk cId="1277583043" sldId="276"/>
            <ac:picMk id="4" creationId="{A06EA16E-9915-FF17-B834-C75A575B89FB}"/>
          </ac:picMkLst>
        </pc:picChg>
      </pc:sldChg>
    </pc:docChg>
  </pc:docChgLst>
  <pc:docChgLst>
    <pc:chgData name="Katie Canedo" userId="S::kcanedo2020@fit.edu::a46c4c31-1cb7-46c9-9d34-aaff9a70e210" providerId="AD" clId="Web-{E786EA61-CEF3-437C-8567-E0983D830B9C}"/>
    <pc:docChg chg="modSld">
      <pc:chgData name="Katie Canedo" userId="S::kcanedo2020@fit.edu::a46c4c31-1cb7-46c9-9d34-aaff9a70e210" providerId="AD" clId="Web-{E786EA61-CEF3-437C-8567-E0983D830B9C}" dt="2022-10-27T04:08:16.735" v="35" actId="20577"/>
      <pc:docMkLst>
        <pc:docMk/>
      </pc:docMkLst>
      <pc:sldChg chg="modSp">
        <pc:chgData name="Katie Canedo" userId="S::kcanedo2020@fit.edu::a46c4c31-1cb7-46c9-9d34-aaff9a70e210" providerId="AD" clId="Web-{E786EA61-CEF3-437C-8567-E0983D830B9C}" dt="2022-10-27T04:08:16.735" v="35" actId="20577"/>
        <pc:sldMkLst>
          <pc:docMk/>
          <pc:sldMk cId="752595534" sldId="259"/>
        </pc:sldMkLst>
        <pc:graphicFrameChg chg="modGraphic">
          <ac:chgData name="Katie Canedo" userId="S::kcanedo2020@fit.edu::a46c4c31-1cb7-46c9-9d34-aaff9a70e210" providerId="AD" clId="Web-{E786EA61-CEF3-437C-8567-E0983D830B9C}" dt="2022-10-27T04:08:16.735" v="35" actId="20577"/>
          <ac:graphicFrameMkLst>
            <pc:docMk/>
            <pc:sldMk cId="752595534" sldId="259"/>
            <ac:graphicFrameMk id="20" creationId="{32EA22EE-ACA7-5CC0-A4C6-FDEBD917FE40}"/>
          </ac:graphicFrameMkLst>
        </pc:graphicFrameChg>
      </pc:sldChg>
      <pc:sldChg chg="modSp">
        <pc:chgData name="Katie Canedo" userId="S::kcanedo2020@fit.edu::a46c4c31-1cb7-46c9-9d34-aaff9a70e210" providerId="AD" clId="Web-{E786EA61-CEF3-437C-8567-E0983D830B9C}" dt="2022-10-27T04:07:27.437" v="22" actId="20577"/>
        <pc:sldMkLst>
          <pc:docMk/>
          <pc:sldMk cId="3391432948" sldId="269"/>
        </pc:sldMkLst>
        <pc:spChg chg="mod">
          <ac:chgData name="Katie Canedo" userId="S::kcanedo2020@fit.edu::a46c4c31-1cb7-46c9-9d34-aaff9a70e210" providerId="AD" clId="Web-{E786EA61-CEF3-437C-8567-E0983D830B9C}" dt="2022-10-27T04:07:27.437" v="22" actId="20577"/>
          <ac:spMkLst>
            <pc:docMk/>
            <pc:sldMk cId="3391432948" sldId="269"/>
            <ac:spMk id="3" creationId="{E7C52AB7-23CE-A856-B8D3-BE0C12025E41}"/>
          </ac:spMkLst>
        </pc:spChg>
      </pc:sldChg>
      <pc:sldChg chg="addSp delSp modSp">
        <pc:chgData name="Katie Canedo" userId="S::kcanedo2020@fit.edu::a46c4c31-1cb7-46c9-9d34-aaff9a70e210" providerId="AD" clId="Web-{E786EA61-CEF3-437C-8567-E0983D830B9C}" dt="2022-10-27T04:07:49.109" v="24" actId="1076"/>
        <pc:sldMkLst>
          <pc:docMk/>
          <pc:sldMk cId="1378495075" sldId="272"/>
        </pc:sldMkLst>
        <pc:spChg chg="mod">
          <ac:chgData name="Katie Canedo" userId="S::kcanedo2020@fit.edu::a46c4c31-1cb7-46c9-9d34-aaff9a70e210" providerId="AD" clId="Web-{E786EA61-CEF3-437C-8567-E0983D830B9C}" dt="2022-10-27T04:07:14.202" v="13" actId="20577"/>
          <ac:spMkLst>
            <pc:docMk/>
            <pc:sldMk cId="1378495075" sldId="272"/>
            <ac:spMk id="4" creationId="{C6401262-17CD-879F-F02B-382673780021}"/>
          </ac:spMkLst>
        </pc:spChg>
        <pc:spChg chg="mod">
          <ac:chgData name="Katie Canedo" userId="S::kcanedo2020@fit.edu::a46c4c31-1cb7-46c9-9d34-aaff9a70e210" providerId="AD" clId="Web-{E786EA61-CEF3-437C-8567-E0983D830B9C}" dt="2022-10-27T03:56:22.773" v="0" actId="1076"/>
          <ac:spMkLst>
            <pc:docMk/>
            <pc:sldMk cId="1378495075" sldId="272"/>
            <ac:spMk id="5" creationId="{E3FD2DD6-5169-056E-6102-CC242822E193}"/>
          </ac:spMkLst>
        </pc:spChg>
        <pc:spChg chg="mod">
          <ac:chgData name="Katie Canedo" userId="S::kcanedo2020@fit.edu::a46c4c31-1cb7-46c9-9d34-aaff9a70e210" providerId="AD" clId="Web-{E786EA61-CEF3-437C-8567-E0983D830B9C}" dt="2022-10-27T03:56:22.804" v="1" actId="1076"/>
          <ac:spMkLst>
            <pc:docMk/>
            <pc:sldMk cId="1378495075" sldId="272"/>
            <ac:spMk id="6" creationId="{29879882-1B9A-90E6-AE42-5AA8C72AB330}"/>
          </ac:spMkLst>
        </pc:spChg>
        <pc:picChg chg="mod">
          <ac:chgData name="Katie Canedo" userId="S::kcanedo2020@fit.edu::a46c4c31-1cb7-46c9-9d34-aaff9a70e210" providerId="AD" clId="Web-{E786EA61-CEF3-437C-8567-E0983D830B9C}" dt="2022-10-27T04:07:14.390" v="16" actId="1076"/>
          <ac:picMkLst>
            <pc:docMk/>
            <pc:sldMk cId="1378495075" sldId="272"/>
            <ac:picMk id="7" creationId="{77B70C4F-7AEC-AD58-C50A-41620AADFA2E}"/>
          </ac:picMkLst>
        </pc:picChg>
        <pc:picChg chg="add mod modCrop">
          <ac:chgData name="Katie Canedo" userId="S::kcanedo2020@fit.edu::a46c4c31-1cb7-46c9-9d34-aaff9a70e210" providerId="AD" clId="Web-{E786EA61-CEF3-437C-8567-E0983D830B9C}" dt="2022-10-27T04:07:14.452" v="17" actId="1076"/>
          <ac:picMkLst>
            <pc:docMk/>
            <pc:sldMk cId="1378495075" sldId="272"/>
            <ac:picMk id="10" creationId="{CD3CA672-1677-B1D2-372D-1F41654147B4}"/>
          </ac:picMkLst>
        </pc:picChg>
        <pc:picChg chg="add mod">
          <ac:chgData name="Katie Canedo" userId="S::kcanedo2020@fit.edu::a46c4c31-1cb7-46c9-9d34-aaff9a70e210" providerId="AD" clId="Web-{E786EA61-CEF3-437C-8567-E0983D830B9C}" dt="2022-10-27T04:07:49.109" v="24" actId="1076"/>
          <ac:picMkLst>
            <pc:docMk/>
            <pc:sldMk cId="1378495075" sldId="272"/>
            <ac:picMk id="11" creationId="{D4FDEF56-7401-9F2F-D420-4658026A3A9A}"/>
          </ac:picMkLst>
        </pc:picChg>
        <pc:picChg chg="add del mod">
          <ac:chgData name="Katie Canedo" userId="S::kcanedo2020@fit.edu::a46c4c31-1cb7-46c9-9d34-aaff9a70e210" providerId="AD" clId="Web-{E786EA61-CEF3-437C-8567-E0983D830B9C}" dt="2022-10-27T04:03:34.223" v="6"/>
          <ac:picMkLst>
            <pc:docMk/>
            <pc:sldMk cId="1378495075" sldId="272"/>
            <ac:picMk id="11" creationId="{F39BACC9-D441-ADD9-73D5-29D2F8C84327}"/>
          </ac:picMkLst>
        </pc:picChg>
      </pc:sldChg>
    </pc:docChg>
  </pc:docChgLst>
  <pc:docChgLst>
    <pc:chgData name="Aveisha Maharaj" userId="S::amaharaj2019@fit.edu::622cc55e-fcf0-4eb4-9512-d5fc3c209533" providerId="AD" clId="Web-{62A0B4C8-3451-E3B0-A5AD-8300DBFF148A}"/>
    <pc:docChg chg="modSld">
      <pc:chgData name="Aveisha Maharaj" userId="S::amaharaj2019@fit.edu::622cc55e-fcf0-4eb4-9512-d5fc3c209533" providerId="AD" clId="Web-{62A0B4C8-3451-E3B0-A5AD-8300DBFF148A}" dt="2022-10-24T22:29:42.454" v="229" actId="20577"/>
      <pc:docMkLst>
        <pc:docMk/>
      </pc:docMkLst>
      <pc:sldChg chg="modSp mod modShow">
        <pc:chgData name="Aveisha Maharaj" userId="S::amaharaj2019@fit.edu::622cc55e-fcf0-4eb4-9512-d5fc3c209533" providerId="AD" clId="Web-{62A0B4C8-3451-E3B0-A5AD-8300DBFF148A}" dt="2022-10-24T22:29:42.454" v="229" actId="20577"/>
        <pc:sldMkLst>
          <pc:docMk/>
          <pc:sldMk cId="3391432948" sldId="269"/>
        </pc:sldMkLst>
        <pc:spChg chg="mod">
          <ac:chgData name="Aveisha Maharaj" userId="S::amaharaj2019@fit.edu::622cc55e-fcf0-4eb4-9512-d5fc3c209533" providerId="AD" clId="Web-{62A0B4C8-3451-E3B0-A5AD-8300DBFF148A}" dt="2022-10-24T22:29:23.516" v="218" actId="20577"/>
          <ac:spMkLst>
            <pc:docMk/>
            <pc:sldMk cId="3391432948" sldId="269"/>
            <ac:spMk id="2" creationId="{2D170679-5C72-DAEE-5098-D561E44AC28C}"/>
          </ac:spMkLst>
        </pc:spChg>
        <pc:spChg chg="mod">
          <ac:chgData name="Aveisha Maharaj" userId="S::amaharaj2019@fit.edu::622cc55e-fcf0-4eb4-9512-d5fc3c209533" providerId="AD" clId="Web-{62A0B4C8-3451-E3B0-A5AD-8300DBFF148A}" dt="2022-10-24T22:29:42.454" v="229" actId="20577"/>
          <ac:spMkLst>
            <pc:docMk/>
            <pc:sldMk cId="3391432948" sldId="269"/>
            <ac:spMk id="3" creationId="{E7C52AB7-23CE-A856-B8D3-BE0C12025E41}"/>
          </ac:spMkLst>
        </pc:spChg>
        <pc:grpChg chg="mod">
          <ac:chgData name="Aveisha Maharaj" userId="S::amaharaj2019@fit.edu::622cc55e-fcf0-4eb4-9512-d5fc3c209533" providerId="AD" clId="Web-{62A0B4C8-3451-E3B0-A5AD-8300DBFF148A}" dt="2022-10-24T22:01:47.789" v="100" actId="1076"/>
          <ac:grpSpMkLst>
            <pc:docMk/>
            <pc:sldMk cId="3391432948" sldId="269"/>
            <ac:grpSpMk id="7" creationId="{76F6A762-9342-05CC-42F4-F81AF6998EDA}"/>
          </ac:grpSpMkLst>
        </pc:grpChg>
        <pc:picChg chg="mod">
          <ac:chgData name="Aveisha Maharaj" userId="S::amaharaj2019@fit.edu::622cc55e-fcf0-4eb4-9512-d5fc3c209533" providerId="AD" clId="Web-{62A0B4C8-3451-E3B0-A5AD-8300DBFF148A}" dt="2022-10-24T22:01:45.742" v="99" actId="14100"/>
          <ac:picMkLst>
            <pc:docMk/>
            <pc:sldMk cId="3391432948" sldId="269"/>
            <ac:picMk id="6" creationId="{9764D39C-3E8E-5944-0B3D-B041D99A2225}"/>
          </ac:picMkLst>
        </pc:picChg>
      </pc:sldChg>
      <pc:sldChg chg="mod modShow">
        <pc:chgData name="Aveisha Maharaj" userId="S::amaharaj2019@fit.edu::622cc55e-fcf0-4eb4-9512-d5fc3c209533" providerId="AD" clId="Web-{62A0B4C8-3451-E3B0-A5AD-8300DBFF148A}" dt="2022-10-24T22:26:34.231" v="165"/>
        <pc:sldMkLst>
          <pc:docMk/>
          <pc:sldMk cId="1378495075" sldId="272"/>
        </pc:sldMkLst>
      </pc:sldChg>
    </pc:docChg>
  </pc:docChgLst>
  <pc:docChgLst>
    <pc:chgData name="Katie Canedo" userId="S::kcanedo2020@fit.edu::a46c4c31-1cb7-46c9-9d34-aaff9a70e210" providerId="AD" clId="Web-{730EB136-CF95-4ED0-A49C-3AEF7F7FF335}"/>
    <pc:docChg chg="addSld delSld modSld">
      <pc:chgData name="Katie Canedo" userId="S::kcanedo2020@fit.edu::a46c4c31-1cb7-46c9-9d34-aaff9a70e210" providerId="AD" clId="Web-{730EB136-CF95-4ED0-A49C-3AEF7F7FF335}" dt="2022-10-24T22:29:18.908" v="277" actId="14100"/>
      <pc:docMkLst>
        <pc:docMk/>
      </pc:docMkLst>
      <pc:sldChg chg="delSp modSp mod modShow">
        <pc:chgData name="Katie Canedo" userId="S::kcanedo2020@fit.edu::a46c4c31-1cb7-46c9-9d34-aaff9a70e210" providerId="AD" clId="Web-{730EB136-CF95-4ED0-A49C-3AEF7F7FF335}" dt="2022-10-24T22:02:21.696" v="60"/>
        <pc:sldMkLst>
          <pc:docMk/>
          <pc:sldMk cId="1411933687" sldId="258"/>
        </pc:sldMkLst>
        <pc:spChg chg="mod">
          <ac:chgData name="Katie Canedo" userId="S::kcanedo2020@fit.edu::a46c4c31-1cb7-46c9-9d34-aaff9a70e210" providerId="AD" clId="Web-{730EB136-CF95-4ED0-A49C-3AEF7F7FF335}" dt="2022-10-24T21:41:04.868" v="7" actId="20577"/>
          <ac:spMkLst>
            <pc:docMk/>
            <pc:sldMk cId="1411933687" sldId="258"/>
            <ac:spMk id="2" creationId="{2D170679-5C72-DAEE-5098-D561E44AC28C}"/>
          </ac:spMkLst>
        </pc:spChg>
        <pc:spChg chg="mod">
          <ac:chgData name="Katie Canedo" userId="S::kcanedo2020@fit.edu::a46c4c31-1cb7-46c9-9d34-aaff9a70e210" providerId="AD" clId="Web-{730EB136-CF95-4ED0-A49C-3AEF7F7FF335}" dt="2022-10-24T22:02:17.368" v="59" actId="20577"/>
          <ac:spMkLst>
            <pc:docMk/>
            <pc:sldMk cId="1411933687" sldId="258"/>
            <ac:spMk id="3" creationId="{E7C52AB7-23CE-A856-B8D3-BE0C12025E41}"/>
          </ac:spMkLst>
        </pc:spChg>
        <pc:spChg chg="del">
          <ac:chgData name="Katie Canedo" userId="S::kcanedo2020@fit.edu::a46c4c31-1cb7-46c9-9d34-aaff9a70e210" providerId="AD" clId="Web-{730EB136-CF95-4ED0-A49C-3AEF7F7FF335}" dt="2022-10-24T21:40:57.555" v="0"/>
          <ac:spMkLst>
            <pc:docMk/>
            <pc:sldMk cId="1411933687" sldId="258"/>
            <ac:spMk id="4" creationId="{3D78C9BB-DFB3-6FE6-890D-93C3C74F9E2C}"/>
          </ac:spMkLst>
        </pc:spChg>
      </pc:sldChg>
      <pc:sldChg chg="modSp">
        <pc:chgData name="Katie Canedo" userId="S::kcanedo2020@fit.edu::a46c4c31-1cb7-46c9-9d34-aaff9a70e210" providerId="AD" clId="Web-{730EB136-CF95-4ED0-A49C-3AEF7F7FF335}" dt="2022-10-24T21:47:17.455" v="54" actId="20577"/>
        <pc:sldMkLst>
          <pc:docMk/>
          <pc:sldMk cId="752595534" sldId="259"/>
        </pc:sldMkLst>
        <pc:graphicFrameChg chg="modGraphic">
          <ac:chgData name="Katie Canedo" userId="S::kcanedo2020@fit.edu::a46c4c31-1cb7-46c9-9d34-aaff9a70e210" providerId="AD" clId="Web-{730EB136-CF95-4ED0-A49C-3AEF7F7FF335}" dt="2022-10-24T21:47:17.455" v="54" actId="20577"/>
          <ac:graphicFrameMkLst>
            <pc:docMk/>
            <pc:sldMk cId="752595534" sldId="259"/>
            <ac:graphicFrameMk id="20" creationId="{32EA22EE-ACA7-5CC0-A4C6-FDEBD917FE40}"/>
          </ac:graphicFrameMkLst>
        </pc:graphicFrameChg>
      </pc:sldChg>
      <pc:sldChg chg="modSp">
        <pc:chgData name="Katie Canedo" userId="S::kcanedo2020@fit.edu::a46c4c31-1cb7-46c9-9d34-aaff9a70e210" providerId="AD" clId="Web-{730EB136-CF95-4ED0-A49C-3AEF7F7FF335}" dt="2022-10-24T22:13:20.900" v="76" actId="20577"/>
        <pc:sldMkLst>
          <pc:docMk/>
          <pc:sldMk cId="3340329805" sldId="265"/>
        </pc:sldMkLst>
        <pc:spChg chg="mod">
          <ac:chgData name="Katie Canedo" userId="S::kcanedo2020@fit.edu::a46c4c31-1cb7-46c9-9d34-aaff9a70e210" providerId="AD" clId="Web-{730EB136-CF95-4ED0-A49C-3AEF7F7FF335}" dt="2022-10-24T22:13:20.900" v="76" actId="20577"/>
          <ac:spMkLst>
            <pc:docMk/>
            <pc:sldMk cId="3340329805" sldId="265"/>
            <ac:spMk id="3" creationId="{A2CDB80C-E438-483F-D6C8-5732D8A49F76}"/>
          </ac:spMkLst>
        </pc:spChg>
      </pc:sldChg>
      <pc:sldChg chg="mod modShow">
        <pc:chgData name="Katie Canedo" userId="S::kcanedo2020@fit.edu::a46c4c31-1cb7-46c9-9d34-aaff9a70e210" providerId="AD" clId="Web-{730EB136-CF95-4ED0-A49C-3AEF7F7FF335}" dt="2022-10-24T21:45:14.436" v="51"/>
        <pc:sldMkLst>
          <pc:docMk/>
          <pc:sldMk cId="748660690" sldId="268"/>
        </pc:sldMkLst>
      </pc:sldChg>
      <pc:sldChg chg="modSp">
        <pc:chgData name="Katie Canedo" userId="S::kcanedo2020@fit.edu::a46c4c31-1cb7-46c9-9d34-aaff9a70e210" providerId="AD" clId="Web-{730EB136-CF95-4ED0-A49C-3AEF7F7FF335}" dt="2022-10-24T22:26:26.919" v="272" actId="14100"/>
        <pc:sldMkLst>
          <pc:docMk/>
          <pc:sldMk cId="3391432948" sldId="269"/>
        </pc:sldMkLst>
        <pc:spChg chg="mod">
          <ac:chgData name="Katie Canedo" userId="S::kcanedo2020@fit.edu::a46c4c31-1cb7-46c9-9d34-aaff9a70e210" providerId="AD" clId="Web-{730EB136-CF95-4ED0-A49C-3AEF7F7FF335}" dt="2022-10-24T22:26:26.919" v="272" actId="14100"/>
          <ac:spMkLst>
            <pc:docMk/>
            <pc:sldMk cId="3391432948" sldId="269"/>
            <ac:spMk id="3" creationId="{E7C52AB7-23CE-A856-B8D3-BE0C12025E41}"/>
          </ac:spMkLst>
        </pc:spChg>
      </pc:sldChg>
      <pc:sldChg chg="modSp new del">
        <pc:chgData name="Katie Canedo" userId="S::kcanedo2020@fit.edu::a46c4c31-1cb7-46c9-9d34-aaff9a70e210" providerId="AD" clId="Web-{730EB136-CF95-4ED0-A49C-3AEF7F7FF335}" dt="2022-10-24T22:22:46.289" v="111"/>
        <pc:sldMkLst>
          <pc:docMk/>
          <pc:sldMk cId="2995260780" sldId="270"/>
        </pc:sldMkLst>
        <pc:spChg chg="mod">
          <ac:chgData name="Katie Canedo" userId="S::kcanedo2020@fit.edu::a46c4c31-1cb7-46c9-9d34-aaff9a70e210" providerId="AD" clId="Web-{730EB136-CF95-4ED0-A49C-3AEF7F7FF335}" dt="2022-10-24T21:44:55.920" v="50" actId="20577"/>
          <ac:spMkLst>
            <pc:docMk/>
            <pc:sldMk cId="2995260780" sldId="270"/>
            <ac:spMk id="2" creationId="{F1943E86-3B5D-18E7-BBB1-61DC65467DBE}"/>
          </ac:spMkLst>
        </pc:spChg>
        <pc:spChg chg="mod">
          <ac:chgData name="Katie Canedo" userId="S::kcanedo2020@fit.edu::a46c4c31-1cb7-46c9-9d34-aaff9a70e210" providerId="AD" clId="Web-{730EB136-CF95-4ED0-A49C-3AEF7F7FF335}" dt="2022-10-24T22:22:44.789" v="110" actId="20577"/>
          <ac:spMkLst>
            <pc:docMk/>
            <pc:sldMk cId="2995260780" sldId="270"/>
            <ac:spMk id="3" creationId="{4256D68B-0CD5-48D9-E60D-0A2215E3E660}"/>
          </ac:spMkLst>
        </pc:spChg>
      </pc:sldChg>
      <pc:sldChg chg="add del replId">
        <pc:chgData name="Katie Canedo" userId="S::kcanedo2020@fit.edu::a46c4c31-1cb7-46c9-9d34-aaff9a70e210" providerId="AD" clId="Web-{730EB136-CF95-4ED0-A49C-3AEF7F7FF335}" dt="2022-10-24T22:22:47.539" v="112"/>
        <pc:sldMkLst>
          <pc:docMk/>
          <pc:sldMk cId="1420690249" sldId="271"/>
        </pc:sldMkLst>
      </pc:sldChg>
      <pc:sldChg chg="addSp modSp new">
        <pc:chgData name="Katie Canedo" userId="S::kcanedo2020@fit.edu::a46c4c31-1cb7-46c9-9d34-aaff9a70e210" providerId="AD" clId="Web-{730EB136-CF95-4ED0-A49C-3AEF7F7FF335}" dt="2022-10-24T22:29:18.908" v="277" actId="14100"/>
        <pc:sldMkLst>
          <pc:docMk/>
          <pc:sldMk cId="1378495075" sldId="272"/>
        </pc:sldMkLst>
        <pc:spChg chg="mod">
          <ac:chgData name="Katie Canedo" userId="S::kcanedo2020@fit.edu::a46c4c31-1cb7-46c9-9d34-aaff9a70e210" providerId="AD" clId="Web-{730EB136-CF95-4ED0-A49C-3AEF7F7FF335}" dt="2022-10-24T22:22:12.460" v="81" actId="20577"/>
          <ac:spMkLst>
            <pc:docMk/>
            <pc:sldMk cId="1378495075" sldId="272"/>
            <ac:spMk id="2" creationId="{C65CC31B-1A80-4EB3-B6DD-680FE9F15EF2}"/>
          </ac:spMkLst>
        </pc:spChg>
        <pc:spChg chg="mod">
          <ac:chgData name="Katie Canedo" userId="S::kcanedo2020@fit.edu::a46c4c31-1cb7-46c9-9d34-aaff9a70e210" providerId="AD" clId="Web-{730EB136-CF95-4ED0-A49C-3AEF7F7FF335}" dt="2022-10-24T22:22:18.226" v="92" actId="20577"/>
          <ac:spMkLst>
            <pc:docMk/>
            <pc:sldMk cId="1378495075" sldId="272"/>
            <ac:spMk id="3" creationId="{AC5B0699-934B-1C38-3D44-38E88F15240B}"/>
          </ac:spMkLst>
        </pc:spChg>
        <pc:spChg chg="mod">
          <ac:chgData name="Katie Canedo" userId="S::kcanedo2020@fit.edu::a46c4c31-1cb7-46c9-9d34-aaff9a70e210" providerId="AD" clId="Web-{730EB136-CF95-4ED0-A49C-3AEF7F7FF335}" dt="2022-10-24T22:24:37.636" v="163" actId="20577"/>
          <ac:spMkLst>
            <pc:docMk/>
            <pc:sldMk cId="1378495075" sldId="272"/>
            <ac:spMk id="4" creationId="{C6401262-17CD-879F-F02B-382673780021}"/>
          </ac:spMkLst>
        </pc:spChg>
        <pc:spChg chg="mod">
          <ac:chgData name="Katie Canedo" userId="S::kcanedo2020@fit.edu::a46c4c31-1cb7-46c9-9d34-aaff9a70e210" providerId="AD" clId="Web-{730EB136-CF95-4ED0-A49C-3AEF7F7FF335}" dt="2022-10-24T22:22:40.804" v="109" actId="20577"/>
          <ac:spMkLst>
            <pc:docMk/>
            <pc:sldMk cId="1378495075" sldId="272"/>
            <ac:spMk id="5" creationId="{E3FD2DD6-5169-056E-6102-CC242822E193}"/>
          </ac:spMkLst>
        </pc:spChg>
        <pc:spChg chg="mod">
          <ac:chgData name="Katie Canedo" userId="S::kcanedo2020@fit.edu::a46c4c31-1cb7-46c9-9d34-aaff9a70e210" providerId="AD" clId="Web-{730EB136-CF95-4ED0-A49C-3AEF7F7FF335}" dt="2022-10-24T22:26:19.482" v="271" actId="20577"/>
          <ac:spMkLst>
            <pc:docMk/>
            <pc:sldMk cId="1378495075" sldId="272"/>
            <ac:spMk id="6" creationId="{29879882-1B9A-90E6-AE42-5AA8C72AB330}"/>
          </ac:spMkLst>
        </pc:spChg>
        <pc:spChg chg="add mod">
          <ac:chgData name="Katie Canedo" userId="S::kcanedo2020@fit.edu::a46c4c31-1cb7-46c9-9d34-aaff9a70e210" providerId="AD" clId="Web-{730EB136-CF95-4ED0-A49C-3AEF7F7FF335}" dt="2022-10-24T22:29:06.330" v="275"/>
          <ac:spMkLst>
            <pc:docMk/>
            <pc:sldMk cId="1378495075" sldId="272"/>
            <ac:spMk id="8" creationId="{5833F26E-0894-C6D3-E66A-A81D577D1912}"/>
          </ac:spMkLst>
        </pc:spChg>
        <pc:picChg chg="add mod">
          <ac:chgData name="Katie Canedo" userId="S::kcanedo2020@fit.edu::a46c4c31-1cb7-46c9-9d34-aaff9a70e210" providerId="AD" clId="Web-{730EB136-CF95-4ED0-A49C-3AEF7F7FF335}" dt="2022-10-24T22:29:18.908" v="277" actId="14100"/>
          <ac:picMkLst>
            <pc:docMk/>
            <pc:sldMk cId="1378495075" sldId="272"/>
            <ac:picMk id="7" creationId="{77B70C4F-7AEC-AD58-C50A-41620AADFA2E}"/>
          </ac:picMkLst>
        </pc:picChg>
      </pc:sldChg>
    </pc:docChg>
  </pc:docChgLst>
  <pc:docChgLst>
    <pc:chgData name="Kayla Mastin" userId="S::kmastin2019@fit.edu::910d0836-a309-4afe-865d-d12850b09bda" providerId="AD" clId="Web-{B2DD73C0-E0EA-4B98-9068-FB9E8E8EDB51}"/>
    <pc:docChg chg="modSld">
      <pc:chgData name="Kayla Mastin" userId="S::kmastin2019@fit.edu::910d0836-a309-4afe-865d-d12850b09bda" providerId="AD" clId="Web-{B2DD73C0-E0EA-4B98-9068-FB9E8E8EDB51}" dt="2022-09-15T01:18:42.083" v="1" actId="20577"/>
      <pc:docMkLst>
        <pc:docMk/>
      </pc:docMkLst>
      <pc:sldChg chg="modSp">
        <pc:chgData name="Kayla Mastin" userId="S::kmastin2019@fit.edu::910d0836-a309-4afe-865d-d12850b09bda" providerId="AD" clId="Web-{B2DD73C0-E0EA-4B98-9068-FB9E8E8EDB51}" dt="2022-09-15T01:18:42.083" v="1" actId="20577"/>
        <pc:sldMkLst>
          <pc:docMk/>
          <pc:sldMk cId="2831837828" sldId="261"/>
        </pc:sldMkLst>
        <pc:spChg chg="mod">
          <ac:chgData name="Kayla Mastin" userId="S::kmastin2019@fit.edu::910d0836-a309-4afe-865d-d12850b09bda" providerId="AD" clId="Web-{B2DD73C0-E0EA-4B98-9068-FB9E8E8EDB51}" dt="2022-09-15T01:18:42.083" v="1" actId="20577"/>
          <ac:spMkLst>
            <pc:docMk/>
            <pc:sldMk cId="2831837828" sldId="261"/>
            <ac:spMk id="3" creationId="{BAC4B2AD-E7DB-FA50-C7A2-6ADCAE7EFA1F}"/>
          </ac:spMkLst>
        </pc:spChg>
      </pc:sldChg>
    </pc:docChg>
  </pc:docChgLst>
  <pc:docChgLst>
    <pc:chgData name="Marko Vukasinovic" userId="S::mvukasinovic2019@fit.edu::6072389b-10f2-4f62-a326-0304cb1943a3" providerId="AD" clId="Web-{A74B3B06-1260-4D2B-A5AA-C1BC5004C45B}"/>
    <pc:docChg chg="modSld">
      <pc:chgData name="Marko Vukasinovic" userId="S::mvukasinovic2019@fit.edu::6072389b-10f2-4f62-a326-0304cb1943a3" providerId="AD" clId="Web-{A74B3B06-1260-4D2B-A5AA-C1BC5004C45B}" dt="2022-09-22T16:58:28.432" v="2"/>
      <pc:docMkLst>
        <pc:docMk/>
      </pc:docMkLst>
      <pc:sldChg chg="addSp delSp modSp">
        <pc:chgData name="Marko Vukasinovic" userId="S::mvukasinovic2019@fit.edu::6072389b-10f2-4f62-a326-0304cb1943a3" providerId="AD" clId="Web-{A74B3B06-1260-4D2B-A5AA-C1BC5004C45B}" dt="2022-09-22T16:58:28.432" v="2"/>
        <pc:sldMkLst>
          <pc:docMk/>
          <pc:sldMk cId="109857222" sldId="256"/>
        </pc:sldMkLst>
        <pc:picChg chg="add del mod">
          <ac:chgData name="Marko Vukasinovic" userId="S::mvukasinovic2019@fit.edu::6072389b-10f2-4f62-a326-0304cb1943a3" providerId="AD" clId="Web-{A74B3B06-1260-4D2B-A5AA-C1BC5004C45B}" dt="2022-09-22T16:58:28.432" v="2"/>
          <ac:picMkLst>
            <pc:docMk/>
            <pc:sldMk cId="109857222" sldId="256"/>
            <ac:picMk id="2" creationId="{538905C1-5713-C26F-45E4-FF901D03A645}"/>
          </ac:picMkLst>
        </pc:picChg>
      </pc:sldChg>
    </pc:docChg>
  </pc:docChgLst>
  <pc:docChgLst>
    <pc:chgData name="Kayla Mastin" userId="S::kmastin2019@fit.edu::910d0836-a309-4afe-865d-d12850b09bda" providerId="AD" clId="Web-{95598B3E-86D5-49EC-8307-C2FBD7396E08}"/>
    <pc:docChg chg="addSld modSld">
      <pc:chgData name="Kayla Mastin" userId="S::kmastin2019@fit.edu::910d0836-a309-4afe-865d-d12850b09bda" providerId="AD" clId="Web-{95598B3E-86D5-49EC-8307-C2FBD7396E08}" dt="2022-10-27T18:05:56.393" v="89" actId="20577"/>
      <pc:docMkLst>
        <pc:docMk/>
      </pc:docMkLst>
      <pc:sldChg chg="modSp">
        <pc:chgData name="Kayla Mastin" userId="S::kmastin2019@fit.edu::910d0836-a309-4afe-865d-d12850b09bda" providerId="AD" clId="Web-{95598B3E-86D5-49EC-8307-C2FBD7396E08}" dt="2022-10-27T17:58:32.064" v="82" actId="20577"/>
        <pc:sldMkLst>
          <pc:docMk/>
          <pc:sldMk cId="3643127039" sldId="257"/>
        </pc:sldMkLst>
        <pc:spChg chg="mod">
          <ac:chgData name="Kayla Mastin" userId="S::kmastin2019@fit.edu::910d0836-a309-4afe-865d-d12850b09bda" providerId="AD" clId="Web-{95598B3E-86D5-49EC-8307-C2FBD7396E08}" dt="2022-10-27T17:58:32.064" v="82" actId="20577"/>
          <ac:spMkLst>
            <pc:docMk/>
            <pc:sldMk cId="3643127039" sldId="257"/>
            <ac:spMk id="3" creationId="{E7C52AB7-23CE-A856-B8D3-BE0C12025E41}"/>
          </ac:spMkLst>
        </pc:spChg>
      </pc:sldChg>
      <pc:sldChg chg="modSp">
        <pc:chgData name="Kayla Mastin" userId="S::kmastin2019@fit.edu::910d0836-a309-4afe-865d-d12850b09bda" providerId="AD" clId="Web-{95598B3E-86D5-49EC-8307-C2FBD7396E08}" dt="2022-10-27T18:05:56.393" v="89" actId="20577"/>
        <pc:sldMkLst>
          <pc:docMk/>
          <pc:sldMk cId="3340329805" sldId="265"/>
        </pc:sldMkLst>
        <pc:spChg chg="mod">
          <ac:chgData name="Kayla Mastin" userId="S::kmastin2019@fit.edu::910d0836-a309-4afe-865d-d12850b09bda" providerId="AD" clId="Web-{95598B3E-86D5-49EC-8307-C2FBD7396E08}" dt="2022-10-27T18:05:56.393" v="89" actId="20577"/>
          <ac:spMkLst>
            <pc:docMk/>
            <pc:sldMk cId="3340329805" sldId="265"/>
            <ac:spMk id="3" creationId="{A2CDB80C-E438-483F-D6C8-5732D8A49F76}"/>
          </ac:spMkLst>
        </pc:spChg>
      </pc:sldChg>
      <pc:sldChg chg="addSp modSp new mod setBg">
        <pc:chgData name="Kayla Mastin" userId="S::kmastin2019@fit.edu::910d0836-a309-4afe-865d-d12850b09bda" providerId="AD" clId="Web-{95598B3E-86D5-49EC-8307-C2FBD7396E08}" dt="2022-10-27T17:53:03.447" v="3"/>
        <pc:sldMkLst>
          <pc:docMk/>
          <pc:sldMk cId="3706709496" sldId="275"/>
        </pc:sldMkLst>
        <pc:spChg chg="add">
          <ac:chgData name="Kayla Mastin" userId="S::kmastin2019@fit.edu::910d0836-a309-4afe-865d-d12850b09bda" providerId="AD" clId="Web-{95598B3E-86D5-49EC-8307-C2FBD7396E08}" dt="2022-10-27T17:53:03.447" v="3"/>
          <ac:spMkLst>
            <pc:docMk/>
            <pc:sldMk cId="3706709496" sldId="275"/>
            <ac:spMk id="7" creationId="{AB8C311F-7253-4AED-9701-7FC0708C41C7}"/>
          </ac:spMkLst>
        </pc:spChg>
        <pc:spChg chg="add">
          <ac:chgData name="Kayla Mastin" userId="S::kmastin2019@fit.edu::910d0836-a309-4afe-865d-d12850b09bda" providerId="AD" clId="Web-{95598B3E-86D5-49EC-8307-C2FBD7396E08}" dt="2022-10-27T17:53:03.447" v="3"/>
          <ac:spMkLst>
            <pc:docMk/>
            <pc:sldMk cId="3706709496" sldId="275"/>
            <ac:spMk id="9" creationId="{E2384209-CB15-4CDF-9D31-C44FD9A3F20D}"/>
          </ac:spMkLst>
        </pc:spChg>
        <pc:spChg chg="add">
          <ac:chgData name="Kayla Mastin" userId="S::kmastin2019@fit.edu::910d0836-a309-4afe-865d-d12850b09bda" providerId="AD" clId="Web-{95598B3E-86D5-49EC-8307-C2FBD7396E08}" dt="2022-10-27T17:53:03.447" v="3"/>
          <ac:spMkLst>
            <pc:docMk/>
            <pc:sldMk cId="3706709496" sldId="275"/>
            <ac:spMk id="11" creationId="{2633B3B5-CC90-43F0-8714-D31D1F3F0209}"/>
          </ac:spMkLst>
        </pc:spChg>
        <pc:spChg chg="add">
          <ac:chgData name="Kayla Mastin" userId="S::kmastin2019@fit.edu::910d0836-a309-4afe-865d-d12850b09bda" providerId="AD" clId="Web-{95598B3E-86D5-49EC-8307-C2FBD7396E08}" dt="2022-10-27T17:53:03.447" v="3"/>
          <ac:spMkLst>
            <pc:docMk/>
            <pc:sldMk cId="3706709496" sldId="275"/>
            <ac:spMk id="13" creationId="{A8D57A06-A426-446D-B02C-A2DC6B62E45E}"/>
          </ac:spMkLst>
        </pc:spChg>
        <pc:picChg chg="add mod">
          <ac:chgData name="Kayla Mastin" userId="S::kmastin2019@fit.edu::910d0836-a309-4afe-865d-d12850b09bda" providerId="AD" clId="Web-{95598B3E-86D5-49EC-8307-C2FBD7396E08}" dt="2022-10-27T17:53:03.447" v="3"/>
          <ac:picMkLst>
            <pc:docMk/>
            <pc:sldMk cId="3706709496" sldId="275"/>
            <ac:picMk id="2" creationId="{17F4102B-5FF3-5F21-D6DD-BC6097EE8112}"/>
          </ac:picMkLst>
        </pc:picChg>
      </pc:sldChg>
    </pc:docChg>
  </pc:docChgLst>
  <pc:docChgLst>
    <pc:chgData name="Kayla Mastin" userId="S::kmastin2019@fit.edu::910d0836-a309-4afe-865d-d12850b09bda" providerId="AD" clId="Web-{EF0C6F8A-5478-4447-98C5-B40568C5BFB3}"/>
    <pc:docChg chg="modSld">
      <pc:chgData name="Kayla Mastin" userId="S::kmastin2019@fit.edu::910d0836-a309-4afe-865d-d12850b09bda" providerId="AD" clId="Web-{EF0C6F8A-5478-4447-98C5-B40568C5BFB3}" dt="2022-10-17T21:15:07.982" v="2" actId="20577"/>
      <pc:docMkLst>
        <pc:docMk/>
      </pc:docMkLst>
      <pc:sldChg chg="modSp">
        <pc:chgData name="Kayla Mastin" userId="S::kmastin2019@fit.edu::910d0836-a309-4afe-865d-d12850b09bda" providerId="AD" clId="Web-{EF0C6F8A-5478-4447-98C5-B40568C5BFB3}" dt="2022-10-17T21:15:07.982" v="2" actId="20577"/>
        <pc:sldMkLst>
          <pc:docMk/>
          <pc:sldMk cId="3340329805" sldId="265"/>
        </pc:sldMkLst>
        <pc:spChg chg="mod">
          <ac:chgData name="Kayla Mastin" userId="S::kmastin2019@fit.edu::910d0836-a309-4afe-865d-d12850b09bda" providerId="AD" clId="Web-{EF0C6F8A-5478-4447-98C5-B40568C5BFB3}" dt="2022-10-17T21:15:07.982" v="2" actId="20577"/>
          <ac:spMkLst>
            <pc:docMk/>
            <pc:sldMk cId="3340329805" sldId="265"/>
            <ac:spMk id="3" creationId="{A2CDB80C-E438-483F-D6C8-5732D8A49F76}"/>
          </ac:spMkLst>
        </pc:spChg>
      </pc:sldChg>
    </pc:docChg>
  </pc:docChgLst>
  <pc:docChgLst>
    <pc:chgData name="Aveisha Maharaj" userId="S::amaharaj2019@fit.edu::622cc55e-fcf0-4eb4-9512-d5fc3c209533" providerId="AD" clId="Web-{E1F119DA-207D-48B0-852C-E3A1334E4D00}"/>
    <pc:docChg chg="modSld">
      <pc:chgData name="Aveisha Maharaj" userId="S::amaharaj2019@fit.edu::622cc55e-fcf0-4eb4-9512-d5fc3c209533" providerId="AD" clId="Web-{E1F119DA-207D-48B0-852C-E3A1334E4D00}" dt="2022-09-14T15:52:46.406" v="2" actId="20577"/>
      <pc:docMkLst>
        <pc:docMk/>
      </pc:docMkLst>
      <pc:sldChg chg="modSp">
        <pc:chgData name="Aveisha Maharaj" userId="S::amaharaj2019@fit.edu::622cc55e-fcf0-4eb4-9512-d5fc3c209533" providerId="AD" clId="Web-{E1F119DA-207D-48B0-852C-E3A1334E4D00}" dt="2022-09-14T15:52:46.406" v="2" actId="20577"/>
        <pc:sldMkLst>
          <pc:docMk/>
          <pc:sldMk cId="3643127039" sldId="257"/>
        </pc:sldMkLst>
        <pc:spChg chg="mod">
          <ac:chgData name="Aveisha Maharaj" userId="S::amaharaj2019@fit.edu::622cc55e-fcf0-4eb4-9512-d5fc3c209533" providerId="AD" clId="Web-{E1F119DA-207D-48B0-852C-E3A1334E4D00}" dt="2022-09-14T15:52:46.406" v="2" actId="20577"/>
          <ac:spMkLst>
            <pc:docMk/>
            <pc:sldMk cId="3643127039" sldId="257"/>
            <ac:spMk id="3" creationId="{E7C52AB7-23CE-A856-B8D3-BE0C12025E41}"/>
          </ac:spMkLst>
        </pc:spChg>
      </pc:sldChg>
    </pc:docChg>
  </pc:docChgLst>
  <pc:docChgLst>
    <pc:chgData name="Katie Canedo" userId="S::kcanedo2020@fit.edu::a46c4c31-1cb7-46c9-9d34-aaff9a70e210" providerId="AD" clId="Web-{3D7C939D-94FC-4D33-875F-E61200556859}"/>
    <pc:docChg chg="modSld">
      <pc:chgData name="Katie Canedo" userId="S::kcanedo2020@fit.edu::a46c4c31-1cb7-46c9-9d34-aaff9a70e210" providerId="AD" clId="Web-{3D7C939D-94FC-4D33-875F-E61200556859}" dt="2022-09-15T14:58:38.712" v="34" actId="20577"/>
      <pc:docMkLst>
        <pc:docMk/>
      </pc:docMkLst>
      <pc:sldChg chg="modSp">
        <pc:chgData name="Katie Canedo" userId="S::kcanedo2020@fit.edu::a46c4c31-1cb7-46c9-9d34-aaff9a70e210" providerId="AD" clId="Web-{3D7C939D-94FC-4D33-875F-E61200556859}" dt="2022-09-15T14:58:38.712" v="34" actId="20577"/>
        <pc:sldMkLst>
          <pc:docMk/>
          <pc:sldMk cId="752595534" sldId="259"/>
        </pc:sldMkLst>
        <pc:graphicFrameChg chg="modGraphic">
          <ac:chgData name="Katie Canedo" userId="S::kcanedo2020@fit.edu::a46c4c31-1cb7-46c9-9d34-aaff9a70e210" providerId="AD" clId="Web-{3D7C939D-94FC-4D33-875F-E61200556859}" dt="2022-09-15T14:58:38.712" v="34" actId="20577"/>
          <ac:graphicFrameMkLst>
            <pc:docMk/>
            <pc:sldMk cId="752595534" sldId="259"/>
            <ac:graphicFrameMk id="20" creationId="{32EA22EE-ACA7-5CC0-A4C6-FDEBD917FE40}"/>
          </ac:graphicFrameMkLst>
        </pc:graphicFrameChg>
      </pc:sldChg>
      <pc:sldChg chg="modSp">
        <pc:chgData name="Katie Canedo" userId="S::kcanedo2020@fit.edu::a46c4c31-1cb7-46c9-9d34-aaff9a70e210" providerId="AD" clId="Web-{3D7C939D-94FC-4D33-875F-E61200556859}" dt="2022-09-15T14:55:50.457" v="33" actId="20577"/>
        <pc:sldMkLst>
          <pc:docMk/>
          <pc:sldMk cId="89165925" sldId="260"/>
        </pc:sldMkLst>
        <pc:spChg chg="mod">
          <ac:chgData name="Katie Canedo" userId="S::kcanedo2020@fit.edu::a46c4c31-1cb7-46c9-9d34-aaff9a70e210" providerId="AD" clId="Web-{3D7C939D-94FC-4D33-875F-E61200556859}" dt="2022-09-15T14:55:50.457" v="33" actId="20577"/>
          <ac:spMkLst>
            <pc:docMk/>
            <pc:sldMk cId="89165925" sldId="260"/>
            <ac:spMk id="3" creationId="{4D6C113C-B61F-D22C-8595-FA5ADA9D90D4}"/>
          </ac:spMkLst>
        </pc:spChg>
      </pc:sldChg>
    </pc:docChg>
  </pc:docChgLst>
  <pc:docChgLst>
    <pc:chgData name="Aveisha Maharaj" userId="S::amaharaj2019@fit.edu::622cc55e-fcf0-4eb4-9512-d5fc3c209533" providerId="AD" clId="Web-{F05671DF-B2B1-41C5-AC1A-CA2962B1147F}"/>
    <pc:docChg chg="modSld">
      <pc:chgData name="Aveisha Maharaj" userId="S::amaharaj2019@fit.edu::622cc55e-fcf0-4eb4-9512-d5fc3c209533" providerId="AD" clId="Web-{F05671DF-B2B1-41C5-AC1A-CA2962B1147F}" dt="2022-10-06T13:58:09.075" v="27" actId="20577"/>
      <pc:docMkLst>
        <pc:docMk/>
      </pc:docMkLst>
      <pc:sldChg chg="addSp modSp">
        <pc:chgData name="Aveisha Maharaj" userId="S::amaharaj2019@fit.edu::622cc55e-fcf0-4eb4-9512-d5fc3c209533" providerId="AD" clId="Web-{F05671DF-B2B1-41C5-AC1A-CA2962B1147F}" dt="2022-10-04T14:55:34.916" v="8" actId="14100"/>
        <pc:sldMkLst>
          <pc:docMk/>
          <pc:sldMk cId="1411933687" sldId="258"/>
        </pc:sldMkLst>
        <pc:spChg chg="mod">
          <ac:chgData name="Aveisha Maharaj" userId="S::amaharaj2019@fit.edu::622cc55e-fcf0-4eb4-9512-d5fc3c209533" providerId="AD" clId="Web-{F05671DF-B2B1-41C5-AC1A-CA2962B1147F}" dt="2022-10-04T14:53:57.882" v="1" actId="14100"/>
          <ac:spMkLst>
            <pc:docMk/>
            <pc:sldMk cId="1411933687" sldId="258"/>
            <ac:spMk id="3" creationId="{E7C52AB7-23CE-A856-B8D3-BE0C12025E41}"/>
          </ac:spMkLst>
        </pc:spChg>
        <pc:picChg chg="add mod">
          <ac:chgData name="Aveisha Maharaj" userId="S::amaharaj2019@fit.edu::622cc55e-fcf0-4eb4-9512-d5fc3c209533" providerId="AD" clId="Web-{F05671DF-B2B1-41C5-AC1A-CA2962B1147F}" dt="2022-10-04T14:55:34.916" v="8" actId="14100"/>
          <ac:picMkLst>
            <pc:docMk/>
            <pc:sldMk cId="1411933687" sldId="258"/>
            <ac:picMk id="4" creationId="{3076C452-83F1-400E-5108-B06CC0883C33}"/>
          </ac:picMkLst>
        </pc:picChg>
        <pc:picChg chg="mod">
          <ac:chgData name="Aveisha Maharaj" userId="S::amaharaj2019@fit.edu::622cc55e-fcf0-4eb4-9512-d5fc3c209533" providerId="AD" clId="Web-{F05671DF-B2B1-41C5-AC1A-CA2962B1147F}" dt="2022-10-04T14:54:08.398" v="3" actId="1076"/>
          <ac:picMkLst>
            <pc:docMk/>
            <pc:sldMk cId="1411933687" sldId="258"/>
            <ac:picMk id="5" creationId="{6261A3EA-CFA1-5805-5F7D-7D98CE5F4FFD}"/>
          </ac:picMkLst>
        </pc:picChg>
      </pc:sldChg>
      <pc:sldChg chg="modSp">
        <pc:chgData name="Aveisha Maharaj" userId="S::amaharaj2019@fit.edu::622cc55e-fcf0-4eb4-9512-d5fc3c209533" providerId="AD" clId="Web-{F05671DF-B2B1-41C5-AC1A-CA2962B1147F}" dt="2022-10-06T13:58:09.075" v="27" actId="20577"/>
        <pc:sldMkLst>
          <pc:docMk/>
          <pc:sldMk cId="752595534" sldId="259"/>
        </pc:sldMkLst>
        <pc:graphicFrameChg chg="modGraphic">
          <ac:chgData name="Aveisha Maharaj" userId="S::amaharaj2019@fit.edu::622cc55e-fcf0-4eb4-9512-d5fc3c209533" providerId="AD" clId="Web-{F05671DF-B2B1-41C5-AC1A-CA2962B1147F}" dt="2022-10-06T13:58:09.075" v="27" actId="20577"/>
          <ac:graphicFrameMkLst>
            <pc:docMk/>
            <pc:sldMk cId="752595534" sldId="259"/>
            <ac:graphicFrameMk id="20" creationId="{32EA22EE-ACA7-5CC0-A4C6-FDEBD917FE40}"/>
          </ac:graphicFrameMkLst>
        </pc:graphicFrameChg>
      </pc:sldChg>
      <pc:sldChg chg="modSp">
        <pc:chgData name="Aveisha Maharaj" userId="S::amaharaj2019@fit.edu::622cc55e-fcf0-4eb4-9512-d5fc3c209533" providerId="AD" clId="Web-{F05671DF-B2B1-41C5-AC1A-CA2962B1147F}" dt="2022-10-05T15:51:54.307" v="13" actId="20577"/>
        <pc:sldMkLst>
          <pc:docMk/>
          <pc:sldMk cId="748660690" sldId="268"/>
        </pc:sldMkLst>
        <pc:spChg chg="mod">
          <ac:chgData name="Aveisha Maharaj" userId="S::amaharaj2019@fit.edu::622cc55e-fcf0-4eb4-9512-d5fc3c209533" providerId="AD" clId="Web-{F05671DF-B2B1-41C5-AC1A-CA2962B1147F}" dt="2022-10-05T15:51:54.307" v="13" actId="20577"/>
          <ac:spMkLst>
            <pc:docMk/>
            <pc:sldMk cId="748660690" sldId="268"/>
            <ac:spMk id="2" creationId="{E84E48F3-3D7B-716D-4B93-E407D2182919}"/>
          </ac:spMkLst>
        </pc:spChg>
      </pc:sldChg>
    </pc:docChg>
  </pc:docChgLst>
  <pc:docChgLst>
    <pc:chgData name="Aveisha Maharaj" userId="S::amaharaj2019@fit.edu::622cc55e-fcf0-4eb4-9512-d5fc3c209533" providerId="AD" clId="Web-{80DF6C68-3CF4-9358-3E45-C0509915D490}"/>
    <pc:docChg chg="modSld sldOrd">
      <pc:chgData name="Aveisha Maharaj" userId="S::amaharaj2019@fit.edu::622cc55e-fcf0-4eb4-9512-d5fc3c209533" providerId="AD" clId="Web-{80DF6C68-3CF4-9358-3E45-C0509915D490}" dt="2022-10-27T18:21:00.729" v="229" actId="1076"/>
      <pc:docMkLst>
        <pc:docMk/>
      </pc:docMkLst>
      <pc:sldChg chg="ord">
        <pc:chgData name="Aveisha Maharaj" userId="S::amaharaj2019@fit.edu::622cc55e-fcf0-4eb4-9512-d5fc3c209533" providerId="AD" clId="Web-{80DF6C68-3CF4-9358-3E45-C0509915D490}" dt="2022-10-27T15:48:00.276" v="195"/>
        <pc:sldMkLst>
          <pc:docMk/>
          <pc:sldMk cId="1411933687" sldId="258"/>
        </pc:sldMkLst>
      </pc:sldChg>
      <pc:sldChg chg="modSp">
        <pc:chgData name="Aveisha Maharaj" userId="S::amaharaj2019@fit.edu::622cc55e-fcf0-4eb4-9512-d5fc3c209533" providerId="AD" clId="Web-{80DF6C68-3CF4-9358-3E45-C0509915D490}" dt="2022-10-25T15:31:09.883" v="104" actId="20577"/>
        <pc:sldMkLst>
          <pc:docMk/>
          <pc:sldMk cId="752595534" sldId="259"/>
        </pc:sldMkLst>
        <pc:graphicFrameChg chg="modGraphic">
          <ac:chgData name="Aveisha Maharaj" userId="S::amaharaj2019@fit.edu::622cc55e-fcf0-4eb4-9512-d5fc3c209533" providerId="AD" clId="Web-{80DF6C68-3CF4-9358-3E45-C0509915D490}" dt="2022-10-25T15:31:09.883" v="104" actId="20577"/>
          <ac:graphicFrameMkLst>
            <pc:docMk/>
            <pc:sldMk cId="752595534" sldId="259"/>
            <ac:graphicFrameMk id="20" creationId="{32EA22EE-ACA7-5CC0-A4C6-FDEBD917FE40}"/>
          </ac:graphicFrameMkLst>
        </pc:graphicFrameChg>
      </pc:sldChg>
      <pc:sldChg chg="modSp">
        <pc:chgData name="Aveisha Maharaj" userId="S::amaharaj2019@fit.edu::622cc55e-fcf0-4eb4-9512-d5fc3c209533" providerId="AD" clId="Web-{80DF6C68-3CF4-9358-3E45-C0509915D490}" dt="2022-10-25T15:31:38.305" v="107" actId="20577"/>
        <pc:sldMkLst>
          <pc:docMk/>
          <pc:sldMk cId="3340329805" sldId="265"/>
        </pc:sldMkLst>
        <pc:spChg chg="mod">
          <ac:chgData name="Aveisha Maharaj" userId="S::amaharaj2019@fit.edu::622cc55e-fcf0-4eb4-9512-d5fc3c209533" providerId="AD" clId="Web-{80DF6C68-3CF4-9358-3E45-C0509915D490}" dt="2022-10-25T15:31:38.305" v="107" actId="20577"/>
          <ac:spMkLst>
            <pc:docMk/>
            <pc:sldMk cId="3340329805" sldId="265"/>
            <ac:spMk id="3" creationId="{A2CDB80C-E438-483F-D6C8-5732D8A49F76}"/>
          </ac:spMkLst>
        </pc:spChg>
      </pc:sldChg>
      <pc:sldChg chg="addSp modSp modNotes">
        <pc:chgData name="Aveisha Maharaj" userId="S::amaharaj2019@fit.edu::622cc55e-fcf0-4eb4-9512-d5fc3c209533" providerId="AD" clId="Web-{80DF6C68-3CF4-9358-3E45-C0509915D490}" dt="2022-10-27T18:21:00.729" v="229" actId="1076"/>
        <pc:sldMkLst>
          <pc:docMk/>
          <pc:sldMk cId="3391432948" sldId="269"/>
        </pc:sldMkLst>
        <pc:spChg chg="mod">
          <ac:chgData name="Aveisha Maharaj" userId="S::amaharaj2019@fit.edu::622cc55e-fcf0-4eb4-9512-d5fc3c209533" providerId="AD" clId="Web-{80DF6C68-3CF4-9358-3E45-C0509915D490}" dt="2022-10-27T18:21:00.729" v="229" actId="1076"/>
          <ac:spMkLst>
            <pc:docMk/>
            <pc:sldMk cId="3391432948" sldId="269"/>
            <ac:spMk id="3" creationId="{E7C52AB7-23CE-A856-B8D3-BE0C12025E41}"/>
          </ac:spMkLst>
        </pc:spChg>
        <pc:spChg chg="add mod">
          <ac:chgData name="Aveisha Maharaj" userId="S::amaharaj2019@fit.edu::622cc55e-fcf0-4eb4-9512-d5fc3c209533" providerId="AD" clId="Web-{80DF6C68-3CF4-9358-3E45-C0509915D490}" dt="2022-10-25T15:27:06.423" v="4" actId="20577"/>
          <ac:spMkLst>
            <pc:docMk/>
            <pc:sldMk cId="3391432948" sldId="269"/>
            <ac:spMk id="4" creationId="{7B0A7583-3941-B9D6-0E5B-53128E26674F}"/>
          </ac:spMkLst>
        </pc:spChg>
        <pc:picChg chg="add mod">
          <ac:chgData name="Aveisha Maharaj" userId="S::amaharaj2019@fit.edu::622cc55e-fcf0-4eb4-9512-d5fc3c209533" providerId="AD" clId="Web-{80DF6C68-3CF4-9358-3E45-C0509915D490}" dt="2022-10-25T15:53:36.458" v="110" actId="14100"/>
          <ac:picMkLst>
            <pc:docMk/>
            <pc:sldMk cId="3391432948" sldId="269"/>
            <ac:picMk id="5" creationId="{44CA685F-CC63-1A7B-9BC6-74CEEEEB66C5}"/>
          </ac:picMkLst>
        </pc:picChg>
      </pc:sldChg>
    </pc:docChg>
  </pc:docChgLst>
  <pc:docChgLst>
    <pc:chgData name="Katie Canedo" userId="a46c4c31-1cb7-46c9-9d34-aaff9a70e210" providerId="ADAL" clId="{F218CE49-7783-CA43-962C-EFECFA011EAC}"/>
    <pc:docChg chg="custSel modSld">
      <pc:chgData name="Katie Canedo" userId="a46c4c31-1cb7-46c9-9d34-aaff9a70e210" providerId="ADAL" clId="{F218CE49-7783-CA43-962C-EFECFA011EAC}" dt="2022-09-22T17:57:25.866" v="152" actId="1076"/>
      <pc:docMkLst>
        <pc:docMk/>
      </pc:docMkLst>
      <pc:sldChg chg="modSp mod">
        <pc:chgData name="Katie Canedo" userId="a46c4c31-1cb7-46c9-9d34-aaff9a70e210" providerId="ADAL" clId="{F218CE49-7783-CA43-962C-EFECFA011EAC}" dt="2022-09-15T18:01:08.431" v="97" actId="20577"/>
        <pc:sldMkLst>
          <pc:docMk/>
          <pc:sldMk cId="109857222" sldId="256"/>
        </pc:sldMkLst>
        <pc:spChg chg="mod">
          <ac:chgData name="Katie Canedo" userId="a46c4c31-1cb7-46c9-9d34-aaff9a70e210" providerId="ADAL" clId="{F218CE49-7783-CA43-962C-EFECFA011EAC}" dt="2022-09-15T18:01:08.431" v="97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mod">
        <pc:chgData name="Katie Canedo" userId="a46c4c31-1cb7-46c9-9d34-aaff9a70e210" providerId="ADAL" clId="{F218CE49-7783-CA43-962C-EFECFA011EAC}" dt="2022-09-22T17:57:25.866" v="152" actId="1076"/>
        <pc:sldMkLst>
          <pc:docMk/>
          <pc:sldMk cId="1411933687" sldId="258"/>
        </pc:sldMkLst>
        <pc:spChg chg="mod">
          <ac:chgData name="Katie Canedo" userId="a46c4c31-1cb7-46c9-9d34-aaff9a70e210" providerId="ADAL" clId="{F218CE49-7783-CA43-962C-EFECFA011EAC}" dt="2022-09-22T17:57:00.468" v="146" actId="167"/>
          <ac:spMkLst>
            <pc:docMk/>
            <pc:sldMk cId="1411933687" sldId="258"/>
            <ac:spMk id="3" creationId="{E7C52AB7-23CE-A856-B8D3-BE0C12025E41}"/>
          </ac:spMkLst>
        </pc:spChg>
        <pc:picChg chg="mod">
          <ac:chgData name="Katie Canedo" userId="a46c4c31-1cb7-46c9-9d34-aaff9a70e210" providerId="ADAL" clId="{F218CE49-7783-CA43-962C-EFECFA011EAC}" dt="2022-09-22T17:57:22.995" v="151" actId="1076"/>
          <ac:picMkLst>
            <pc:docMk/>
            <pc:sldMk cId="1411933687" sldId="258"/>
            <ac:picMk id="4" creationId="{BA421484-E019-9784-D4B5-C5420453BB0C}"/>
          </ac:picMkLst>
        </pc:picChg>
        <pc:picChg chg="mod modCrop">
          <ac:chgData name="Katie Canedo" userId="a46c4c31-1cb7-46c9-9d34-aaff9a70e210" providerId="ADAL" clId="{F218CE49-7783-CA43-962C-EFECFA011EAC}" dt="2022-09-15T17:51:02.426" v="38" actId="1076"/>
          <ac:picMkLst>
            <pc:docMk/>
            <pc:sldMk cId="1411933687" sldId="258"/>
            <ac:picMk id="5" creationId="{5095C998-5F0C-02DF-D40B-3DF0F175550A}"/>
          </ac:picMkLst>
        </pc:picChg>
        <pc:picChg chg="mod">
          <ac:chgData name="Katie Canedo" userId="a46c4c31-1cb7-46c9-9d34-aaff9a70e210" providerId="ADAL" clId="{F218CE49-7783-CA43-962C-EFECFA011EAC}" dt="2022-09-22T17:57:25.866" v="152" actId="1076"/>
          <ac:picMkLst>
            <pc:docMk/>
            <pc:sldMk cId="1411933687" sldId="258"/>
            <ac:picMk id="6" creationId="{024370FB-4D2F-C452-A203-FD93351F2357}"/>
          </ac:picMkLst>
        </pc:picChg>
      </pc:sldChg>
      <pc:sldChg chg="modSp mod">
        <pc:chgData name="Katie Canedo" userId="a46c4c31-1cb7-46c9-9d34-aaff9a70e210" providerId="ADAL" clId="{F218CE49-7783-CA43-962C-EFECFA011EAC}" dt="2022-09-22T17:50:44.022" v="141" actId="1076"/>
        <pc:sldMkLst>
          <pc:docMk/>
          <pc:sldMk cId="752595534" sldId="259"/>
        </pc:sldMkLst>
        <pc:spChg chg="mod">
          <ac:chgData name="Katie Canedo" userId="a46c4c31-1cb7-46c9-9d34-aaff9a70e210" providerId="ADAL" clId="{F218CE49-7783-CA43-962C-EFECFA011EAC}" dt="2022-09-22T17:50:44.022" v="141" actId="1076"/>
          <ac:spMkLst>
            <pc:docMk/>
            <pc:sldMk cId="752595534" sldId="259"/>
            <ac:spMk id="2" creationId="{2D170679-5C72-DAEE-5098-D561E44AC28C}"/>
          </ac:spMkLst>
        </pc:spChg>
        <pc:graphicFrameChg chg="mod">
          <ac:chgData name="Katie Canedo" userId="a46c4c31-1cb7-46c9-9d34-aaff9a70e210" providerId="ADAL" clId="{F218CE49-7783-CA43-962C-EFECFA011EAC}" dt="2022-09-22T17:50:42.934" v="140" actId="20577"/>
          <ac:graphicFrameMkLst>
            <pc:docMk/>
            <pc:sldMk cId="752595534" sldId="259"/>
            <ac:graphicFrameMk id="20" creationId="{32EA22EE-ACA7-5CC0-A4C6-FDEBD917FE40}"/>
          </ac:graphicFrameMkLst>
        </pc:graphicFrameChg>
      </pc:sldChg>
      <pc:sldChg chg="modSp mod">
        <pc:chgData name="Katie Canedo" userId="a46c4c31-1cb7-46c9-9d34-aaff9a70e210" providerId="ADAL" clId="{F218CE49-7783-CA43-962C-EFECFA011EAC}" dt="2022-09-22T17:51:45.681" v="143" actId="1076"/>
        <pc:sldMkLst>
          <pc:docMk/>
          <pc:sldMk cId="3340329805" sldId="265"/>
        </pc:sldMkLst>
        <pc:picChg chg="mod">
          <ac:chgData name="Katie Canedo" userId="a46c4c31-1cb7-46c9-9d34-aaff9a70e210" providerId="ADAL" clId="{F218CE49-7783-CA43-962C-EFECFA011EAC}" dt="2022-09-22T17:51:45.681" v="143" actId="1076"/>
          <ac:picMkLst>
            <pc:docMk/>
            <pc:sldMk cId="3340329805" sldId="265"/>
            <ac:picMk id="5" creationId="{5A2C72EA-9F17-3AE7-CA03-54F52D16C7E7}"/>
          </ac:picMkLst>
        </pc:picChg>
      </pc:sldChg>
    </pc:docChg>
  </pc:docChgLst>
  <pc:docChgLst>
    <pc:chgData name="Katie Canedo" userId="S::kcanedo2020@fit.edu::a46c4c31-1cb7-46c9-9d34-aaff9a70e210" providerId="AD" clId="Web-{6A74668E-087B-4013-9EBB-F850E81C9BB0}"/>
    <pc:docChg chg="modSld">
      <pc:chgData name="Katie Canedo" userId="S::kcanedo2020@fit.edu::a46c4c31-1cb7-46c9-9d34-aaff9a70e210" providerId="AD" clId="Web-{6A74668E-087B-4013-9EBB-F850E81C9BB0}" dt="2022-09-08T18:24:01.940" v="17" actId="20577"/>
      <pc:docMkLst>
        <pc:docMk/>
      </pc:docMkLst>
      <pc:sldChg chg="modSp">
        <pc:chgData name="Katie Canedo" userId="S::kcanedo2020@fit.edu::a46c4c31-1cb7-46c9-9d34-aaff9a70e210" providerId="AD" clId="Web-{6A74668E-087B-4013-9EBB-F850E81C9BB0}" dt="2022-09-08T18:03:05.389" v="4" actId="20577"/>
        <pc:sldMkLst>
          <pc:docMk/>
          <pc:sldMk cId="1411933687" sldId="258"/>
        </pc:sldMkLst>
        <pc:spChg chg="mod">
          <ac:chgData name="Katie Canedo" userId="S::kcanedo2020@fit.edu::a46c4c31-1cb7-46c9-9d34-aaff9a70e210" providerId="AD" clId="Web-{6A74668E-087B-4013-9EBB-F850E81C9BB0}" dt="2022-09-08T18:03:05.389" v="4" actId="20577"/>
          <ac:spMkLst>
            <pc:docMk/>
            <pc:sldMk cId="1411933687" sldId="258"/>
            <ac:spMk id="3" creationId="{E7C52AB7-23CE-A856-B8D3-BE0C12025E41}"/>
          </ac:spMkLst>
        </pc:spChg>
      </pc:sldChg>
      <pc:sldChg chg="addSp delSp modSp">
        <pc:chgData name="Katie Canedo" userId="S::kcanedo2020@fit.edu::a46c4c31-1cb7-46c9-9d34-aaff9a70e210" providerId="AD" clId="Web-{6A74668E-087B-4013-9EBB-F850E81C9BB0}" dt="2022-09-08T18:24:01.940" v="17" actId="20577"/>
        <pc:sldMkLst>
          <pc:docMk/>
          <pc:sldMk cId="752595534" sldId="259"/>
        </pc:sldMkLst>
        <pc:graphicFrameChg chg="add del">
          <ac:chgData name="Katie Canedo" userId="S::kcanedo2020@fit.edu::a46c4c31-1cb7-46c9-9d34-aaff9a70e210" providerId="AD" clId="Web-{6A74668E-087B-4013-9EBB-F850E81C9BB0}" dt="2022-09-08T18:23:34.471" v="6"/>
          <ac:graphicFrameMkLst>
            <pc:docMk/>
            <pc:sldMk cId="752595534" sldId="259"/>
            <ac:graphicFrameMk id="13" creationId="{6291AA73-BB91-A79F-6D51-2FB76A8EB662}"/>
          </ac:graphicFrameMkLst>
        </pc:graphicFrameChg>
        <pc:graphicFrameChg chg="modGraphic">
          <ac:chgData name="Katie Canedo" userId="S::kcanedo2020@fit.edu::a46c4c31-1cb7-46c9-9d34-aaff9a70e210" providerId="AD" clId="Web-{6A74668E-087B-4013-9EBB-F850E81C9BB0}" dt="2022-09-08T18:24:01.940" v="17" actId="20577"/>
          <ac:graphicFrameMkLst>
            <pc:docMk/>
            <pc:sldMk cId="752595534" sldId="259"/>
            <ac:graphicFrameMk id="20" creationId="{32EA22EE-ACA7-5CC0-A4C6-FDEBD917FE40}"/>
          </ac:graphicFrameMkLst>
        </pc:graphicFrameChg>
      </pc:sldChg>
    </pc:docChg>
  </pc:docChgLst>
  <pc:docChgLst>
    <pc:chgData name="Katie Canedo" userId="S::kcanedo2020@fit.edu::a46c4c31-1cb7-46c9-9d34-aaff9a70e210" providerId="AD" clId="Web-{010FD282-6111-406E-B481-C931A8D90D8C}"/>
    <pc:docChg chg="modSld">
      <pc:chgData name="Katie Canedo" userId="S::kcanedo2020@fit.edu::a46c4c31-1cb7-46c9-9d34-aaff9a70e210" providerId="AD" clId="Web-{010FD282-6111-406E-B481-C931A8D90D8C}" dt="2022-09-22T16:54:48.087" v="150" actId="1076"/>
      <pc:docMkLst>
        <pc:docMk/>
      </pc:docMkLst>
      <pc:sldChg chg="modSp">
        <pc:chgData name="Katie Canedo" userId="S::kcanedo2020@fit.edu::a46c4c31-1cb7-46c9-9d34-aaff9a70e210" providerId="AD" clId="Web-{010FD282-6111-406E-B481-C931A8D90D8C}" dt="2022-09-22T16:54:48.087" v="150" actId="1076"/>
        <pc:sldMkLst>
          <pc:docMk/>
          <pc:sldMk cId="1411933687" sldId="258"/>
        </pc:sldMkLst>
        <pc:spChg chg="mod">
          <ac:chgData name="Katie Canedo" userId="S::kcanedo2020@fit.edu::a46c4c31-1cb7-46c9-9d34-aaff9a70e210" providerId="AD" clId="Web-{010FD282-6111-406E-B481-C931A8D90D8C}" dt="2022-09-22T16:16:34.791" v="47" actId="20577"/>
          <ac:spMkLst>
            <pc:docMk/>
            <pc:sldMk cId="1411933687" sldId="258"/>
            <ac:spMk id="3" creationId="{E7C52AB7-23CE-A856-B8D3-BE0C12025E41}"/>
          </ac:spMkLst>
        </pc:spChg>
        <pc:picChg chg="mod">
          <ac:chgData name="Katie Canedo" userId="S::kcanedo2020@fit.edu::a46c4c31-1cb7-46c9-9d34-aaff9a70e210" providerId="AD" clId="Web-{010FD282-6111-406E-B481-C931A8D90D8C}" dt="2022-09-22T16:54:48.087" v="150" actId="1076"/>
          <ac:picMkLst>
            <pc:docMk/>
            <pc:sldMk cId="1411933687" sldId="258"/>
            <ac:picMk id="4" creationId="{BA421484-E019-9784-D4B5-C5420453BB0C}"/>
          </ac:picMkLst>
        </pc:picChg>
        <pc:picChg chg="mod">
          <ac:chgData name="Katie Canedo" userId="S::kcanedo2020@fit.edu::a46c4c31-1cb7-46c9-9d34-aaff9a70e210" providerId="AD" clId="Web-{010FD282-6111-406E-B481-C931A8D90D8C}" dt="2022-09-22T16:54:44.978" v="148" actId="1076"/>
          <ac:picMkLst>
            <pc:docMk/>
            <pc:sldMk cId="1411933687" sldId="258"/>
            <ac:picMk id="6" creationId="{024370FB-4D2F-C452-A203-FD93351F2357}"/>
          </ac:picMkLst>
        </pc:picChg>
        <pc:picChg chg="mod">
          <ac:chgData name="Katie Canedo" userId="S::kcanedo2020@fit.edu::a46c4c31-1cb7-46c9-9d34-aaff9a70e210" providerId="AD" clId="Web-{010FD282-6111-406E-B481-C931A8D90D8C}" dt="2022-09-22T16:54:46.368" v="149" actId="1076"/>
          <ac:picMkLst>
            <pc:docMk/>
            <pc:sldMk cId="1411933687" sldId="258"/>
            <ac:picMk id="8" creationId="{92EB04D6-768F-49EB-2A6C-4B95F432AA88}"/>
          </ac:picMkLst>
        </pc:picChg>
      </pc:sldChg>
      <pc:sldChg chg="modSp">
        <pc:chgData name="Katie Canedo" userId="S::kcanedo2020@fit.edu::a46c4c31-1cb7-46c9-9d34-aaff9a70e210" providerId="AD" clId="Web-{010FD282-6111-406E-B481-C931A8D90D8C}" dt="2022-09-22T16:54:36.274" v="147" actId="20577"/>
        <pc:sldMkLst>
          <pc:docMk/>
          <pc:sldMk cId="752595534" sldId="259"/>
        </pc:sldMkLst>
        <pc:graphicFrameChg chg="modGraphic">
          <ac:chgData name="Katie Canedo" userId="S::kcanedo2020@fit.edu::a46c4c31-1cb7-46c9-9d34-aaff9a70e210" providerId="AD" clId="Web-{010FD282-6111-406E-B481-C931A8D90D8C}" dt="2022-09-22T16:54:36.274" v="147" actId="20577"/>
          <ac:graphicFrameMkLst>
            <pc:docMk/>
            <pc:sldMk cId="752595534" sldId="259"/>
            <ac:graphicFrameMk id="20" creationId="{32EA22EE-ACA7-5CC0-A4C6-FDEBD917FE40}"/>
          </ac:graphicFrameMkLst>
        </pc:graphicFrameChg>
      </pc:sldChg>
      <pc:sldChg chg="addSp modSp">
        <pc:chgData name="Katie Canedo" userId="S::kcanedo2020@fit.edu::a46c4c31-1cb7-46c9-9d34-aaff9a70e210" providerId="AD" clId="Web-{010FD282-6111-406E-B481-C931A8D90D8C}" dt="2022-09-22T16:18:07.185" v="124" actId="14100"/>
        <pc:sldMkLst>
          <pc:docMk/>
          <pc:sldMk cId="4125212221" sldId="267"/>
        </pc:sldMkLst>
        <pc:spChg chg="add mod">
          <ac:chgData name="Katie Canedo" userId="S::kcanedo2020@fit.edu::a46c4c31-1cb7-46c9-9d34-aaff9a70e210" providerId="AD" clId="Web-{010FD282-6111-406E-B481-C931A8D90D8C}" dt="2022-09-22T16:18:07.185" v="124" actId="14100"/>
          <ac:spMkLst>
            <pc:docMk/>
            <pc:sldMk cId="4125212221" sldId="267"/>
            <ac:spMk id="5" creationId="{EDC1D3BD-1080-191E-F33C-4E459C8774E9}"/>
          </ac:spMkLst>
        </pc:spChg>
      </pc:sldChg>
    </pc:docChg>
  </pc:docChgLst>
  <pc:docChgLst>
    <pc:chgData name="Kayla Mastin" userId="S::kmastin2019@fit.edu::910d0836-a309-4afe-865d-d12850b09bda" providerId="AD" clId="Web-{A76D7E6E-B3EF-494F-83B4-CA301CB5CC0F}"/>
    <pc:docChg chg="modSld">
      <pc:chgData name="Kayla Mastin" userId="S::kmastin2019@fit.edu::910d0836-a309-4afe-865d-d12850b09bda" providerId="AD" clId="Web-{A76D7E6E-B3EF-494F-83B4-CA301CB5CC0F}" dt="2022-09-13T19:21:18.959" v="8" actId="20577"/>
      <pc:docMkLst>
        <pc:docMk/>
      </pc:docMkLst>
      <pc:sldChg chg="modSp">
        <pc:chgData name="Kayla Mastin" userId="S::kmastin2019@fit.edu::910d0836-a309-4afe-865d-d12850b09bda" providerId="AD" clId="Web-{A76D7E6E-B3EF-494F-83B4-CA301CB5CC0F}" dt="2022-09-13T19:21:18.959" v="8" actId="20577"/>
        <pc:sldMkLst>
          <pc:docMk/>
          <pc:sldMk cId="3643127039" sldId="257"/>
        </pc:sldMkLst>
        <pc:spChg chg="mod">
          <ac:chgData name="Kayla Mastin" userId="S::kmastin2019@fit.edu::910d0836-a309-4afe-865d-d12850b09bda" providerId="AD" clId="Web-{A76D7E6E-B3EF-494F-83B4-CA301CB5CC0F}" dt="2022-09-13T19:21:18.959" v="8" actId="20577"/>
          <ac:spMkLst>
            <pc:docMk/>
            <pc:sldMk cId="3643127039" sldId="257"/>
            <ac:spMk id="3" creationId="{E7C52AB7-23CE-A856-B8D3-BE0C12025E41}"/>
          </ac:spMkLst>
        </pc:spChg>
      </pc:sldChg>
      <pc:sldChg chg="modSp">
        <pc:chgData name="Kayla Mastin" userId="S::kmastin2019@fit.edu::910d0836-a309-4afe-865d-d12850b09bda" providerId="AD" clId="Web-{A76D7E6E-B3EF-494F-83B4-CA301CB5CC0F}" dt="2022-09-13T19:20:51.240" v="7" actId="20577"/>
        <pc:sldMkLst>
          <pc:docMk/>
          <pc:sldMk cId="752595534" sldId="259"/>
        </pc:sldMkLst>
        <pc:graphicFrameChg chg="modGraphic">
          <ac:chgData name="Kayla Mastin" userId="S::kmastin2019@fit.edu::910d0836-a309-4afe-865d-d12850b09bda" providerId="AD" clId="Web-{A76D7E6E-B3EF-494F-83B4-CA301CB5CC0F}" dt="2022-09-13T19:20:51.240" v="7" actId="20577"/>
          <ac:graphicFrameMkLst>
            <pc:docMk/>
            <pc:sldMk cId="752595534" sldId="259"/>
            <ac:graphicFrameMk id="20" creationId="{32EA22EE-ACA7-5CC0-A4C6-FDEBD917FE40}"/>
          </ac:graphicFrameMkLst>
        </pc:graphicFrameChg>
      </pc:sldChg>
    </pc:docChg>
  </pc:docChgLst>
  <pc:docChgLst>
    <pc:chgData name="Kayla Mastin" userId="S::kmastin2019@fit.edu::910d0836-a309-4afe-865d-d12850b09bda" providerId="AD" clId="Web-{D8800A91-96D2-4095-8CAB-8CB76D4556A5}"/>
    <pc:docChg chg="modSld">
      <pc:chgData name="Kayla Mastin" userId="S::kmastin2019@fit.edu::910d0836-a309-4afe-865d-d12850b09bda" providerId="AD" clId="Web-{D8800A91-96D2-4095-8CAB-8CB76D4556A5}" dt="2022-09-08T17:59:30.581" v="57" actId="1076"/>
      <pc:docMkLst>
        <pc:docMk/>
      </pc:docMkLst>
      <pc:sldChg chg="modSp">
        <pc:chgData name="Kayla Mastin" userId="S::kmastin2019@fit.edu::910d0836-a309-4afe-865d-d12850b09bda" providerId="AD" clId="Web-{D8800A91-96D2-4095-8CAB-8CB76D4556A5}" dt="2022-09-08T17:59:30.581" v="57" actId="1076"/>
        <pc:sldMkLst>
          <pc:docMk/>
          <pc:sldMk cId="3643127039" sldId="257"/>
        </pc:sldMkLst>
        <pc:spChg chg="mod">
          <ac:chgData name="Kayla Mastin" userId="S::kmastin2019@fit.edu::910d0836-a309-4afe-865d-d12850b09bda" providerId="AD" clId="Web-{D8800A91-96D2-4095-8CAB-8CB76D4556A5}" dt="2022-09-08T17:59:30.581" v="57" actId="1076"/>
          <ac:spMkLst>
            <pc:docMk/>
            <pc:sldMk cId="3643127039" sldId="257"/>
            <ac:spMk id="2" creationId="{2D170679-5C72-DAEE-5098-D561E44AC28C}"/>
          </ac:spMkLst>
        </pc:spChg>
        <pc:spChg chg="mod">
          <ac:chgData name="Kayla Mastin" userId="S::kmastin2019@fit.edu::910d0836-a309-4afe-865d-d12850b09bda" providerId="AD" clId="Web-{D8800A91-96D2-4095-8CAB-8CB76D4556A5}" dt="2022-09-08T17:59:21.221" v="55" actId="1076"/>
          <ac:spMkLst>
            <pc:docMk/>
            <pc:sldMk cId="3643127039" sldId="257"/>
            <ac:spMk id="3" creationId="{E7C52AB7-23CE-A856-B8D3-BE0C12025E41}"/>
          </ac:spMkLst>
        </pc:spChg>
      </pc:sldChg>
      <pc:sldChg chg="modSp">
        <pc:chgData name="Kayla Mastin" userId="S::kmastin2019@fit.edu::910d0836-a309-4afe-865d-d12850b09bda" providerId="AD" clId="Web-{D8800A91-96D2-4095-8CAB-8CB76D4556A5}" dt="2022-09-08T13:24:47.959" v="24" actId="14100"/>
        <pc:sldMkLst>
          <pc:docMk/>
          <pc:sldMk cId="752595534" sldId="259"/>
        </pc:sldMkLst>
        <pc:graphicFrameChg chg="mod">
          <ac:chgData name="Kayla Mastin" userId="S::kmastin2019@fit.edu::910d0836-a309-4afe-865d-d12850b09bda" providerId="AD" clId="Web-{D8800A91-96D2-4095-8CAB-8CB76D4556A5}" dt="2022-09-08T13:24:47.959" v="24" actId="14100"/>
          <ac:graphicFrameMkLst>
            <pc:docMk/>
            <pc:sldMk cId="752595534" sldId="259"/>
            <ac:graphicFrameMk id="20" creationId="{32EA22EE-ACA7-5CC0-A4C6-FDEBD917FE40}"/>
          </ac:graphicFrameMkLst>
        </pc:graphicFrameChg>
      </pc:sldChg>
      <pc:sldChg chg="modSp">
        <pc:chgData name="Kayla Mastin" userId="S::kmastin2019@fit.edu::910d0836-a309-4afe-865d-d12850b09bda" providerId="AD" clId="Web-{D8800A91-96D2-4095-8CAB-8CB76D4556A5}" dt="2022-09-08T13:23:55.627" v="23" actId="1076"/>
        <pc:sldMkLst>
          <pc:docMk/>
          <pc:sldMk cId="89165925" sldId="260"/>
        </pc:sldMkLst>
        <pc:spChg chg="mod">
          <ac:chgData name="Kayla Mastin" userId="S::kmastin2019@fit.edu::910d0836-a309-4afe-865d-d12850b09bda" providerId="AD" clId="Web-{D8800A91-96D2-4095-8CAB-8CB76D4556A5}" dt="2022-09-08T13:23:55.627" v="23" actId="1076"/>
          <ac:spMkLst>
            <pc:docMk/>
            <pc:sldMk cId="89165925" sldId="260"/>
            <ac:spMk id="2" creationId="{D9BB090B-54B1-3725-3DA5-42599266EBBB}"/>
          </ac:spMkLst>
        </pc:spChg>
      </pc:sldChg>
    </pc:docChg>
  </pc:docChgLst>
  <pc:docChgLst>
    <pc:chgData name="Kayla Mastin" userId="S::kmastin2019@fit.edu::910d0836-a309-4afe-865d-d12850b09bda" providerId="AD" clId="Web-{CF7F500D-5815-4FEE-8A45-F6F4D0668813}"/>
    <pc:docChg chg="delSld">
      <pc:chgData name="Kayla Mastin" userId="S::kmastin2019@fit.edu::910d0836-a309-4afe-865d-d12850b09bda" providerId="AD" clId="Web-{CF7F500D-5815-4FEE-8A45-F6F4D0668813}" dt="2022-10-03T22:12:09.102" v="0"/>
      <pc:docMkLst>
        <pc:docMk/>
      </pc:docMkLst>
      <pc:sldChg chg="del">
        <pc:chgData name="Kayla Mastin" userId="S::kmastin2019@fit.edu::910d0836-a309-4afe-865d-d12850b09bda" providerId="AD" clId="Web-{CF7F500D-5815-4FEE-8A45-F6F4D0668813}" dt="2022-10-03T22:12:09.102" v="0"/>
        <pc:sldMkLst>
          <pc:docMk/>
          <pc:sldMk cId="365191633" sldId="266"/>
        </pc:sldMkLst>
      </pc:sldChg>
    </pc:docChg>
  </pc:docChgLst>
  <pc:docChgLst>
    <pc:chgData name="Kayla Mastin" userId="S::kmastin2019@fit.edu::910d0836-a309-4afe-865d-d12850b09bda" providerId="AD" clId="Web-{B6FCC6E3-6240-4807-B372-E57074A2B35B}"/>
    <pc:docChg chg="modSld">
      <pc:chgData name="Kayla Mastin" userId="S::kmastin2019@fit.edu::910d0836-a309-4afe-865d-d12850b09bda" providerId="AD" clId="Web-{B6FCC6E3-6240-4807-B372-E57074A2B35B}" dt="2022-09-19T21:59:22.127" v="5" actId="1076"/>
      <pc:docMkLst>
        <pc:docMk/>
      </pc:docMkLst>
      <pc:sldChg chg="addSp delSp modSp mod setBg">
        <pc:chgData name="Kayla Mastin" userId="S::kmastin2019@fit.edu::910d0836-a309-4afe-865d-d12850b09bda" providerId="AD" clId="Web-{B6FCC6E3-6240-4807-B372-E57074A2B35B}" dt="2022-09-19T21:59:22.127" v="5" actId="1076"/>
        <pc:sldMkLst>
          <pc:docMk/>
          <pc:sldMk cId="365191633" sldId="266"/>
        </pc:sldMkLst>
        <pc:spChg chg="add del mod">
          <ac:chgData name="Kayla Mastin" userId="S::kmastin2019@fit.edu::910d0836-a309-4afe-865d-d12850b09bda" providerId="AD" clId="Web-{B6FCC6E3-6240-4807-B372-E57074A2B35B}" dt="2022-09-19T21:59:11.517" v="1"/>
          <ac:spMkLst>
            <pc:docMk/>
            <pc:sldMk cId="365191633" sldId="266"/>
            <ac:spMk id="3" creationId="{440A5864-4DAF-BACC-9A13-83E211595197}"/>
          </ac:spMkLst>
        </pc:spChg>
        <pc:spChg chg="add">
          <ac:chgData name="Kayla Mastin" userId="S::kmastin2019@fit.edu::910d0836-a309-4afe-865d-d12850b09bda" providerId="AD" clId="Web-{B6FCC6E3-6240-4807-B372-E57074A2B35B}" dt="2022-09-19T21:59:16.064" v="3"/>
          <ac:spMkLst>
            <pc:docMk/>
            <pc:sldMk cId="365191633" sldId="266"/>
            <ac:spMk id="10" creationId="{AB8C311F-7253-4AED-9701-7FC0708C41C7}"/>
          </ac:spMkLst>
        </pc:spChg>
        <pc:spChg chg="add">
          <ac:chgData name="Kayla Mastin" userId="S::kmastin2019@fit.edu::910d0836-a309-4afe-865d-d12850b09bda" providerId="AD" clId="Web-{B6FCC6E3-6240-4807-B372-E57074A2B35B}" dt="2022-09-19T21:59:16.064" v="3"/>
          <ac:spMkLst>
            <pc:docMk/>
            <pc:sldMk cId="365191633" sldId="266"/>
            <ac:spMk id="12" creationId="{E2384209-CB15-4CDF-9D31-C44FD9A3F20D}"/>
          </ac:spMkLst>
        </pc:spChg>
        <pc:spChg chg="add">
          <ac:chgData name="Kayla Mastin" userId="S::kmastin2019@fit.edu::910d0836-a309-4afe-865d-d12850b09bda" providerId="AD" clId="Web-{B6FCC6E3-6240-4807-B372-E57074A2B35B}" dt="2022-09-19T21:59:16.064" v="3"/>
          <ac:spMkLst>
            <pc:docMk/>
            <pc:sldMk cId="365191633" sldId="266"/>
            <ac:spMk id="14" creationId="{2633B3B5-CC90-43F0-8714-D31D1F3F0209}"/>
          </ac:spMkLst>
        </pc:spChg>
        <pc:spChg chg="add">
          <ac:chgData name="Kayla Mastin" userId="S::kmastin2019@fit.edu::910d0836-a309-4afe-865d-d12850b09bda" providerId="AD" clId="Web-{B6FCC6E3-6240-4807-B372-E57074A2B35B}" dt="2022-09-19T21:59:16.064" v="3"/>
          <ac:spMkLst>
            <pc:docMk/>
            <pc:sldMk cId="365191633" sldId="266"/>
            <ac:spMk id="16" creationId="{A8D57A06-A426-446D-B02C-A2DC6B62E45E}"/>
          </ac:spMkLst>
        </pc:spChg>
        <pc:picChg chg="del">
          <ac:chgData name="Kayla Mastin" userId="S::kmastin2019@fit.edu::910d0836-a309-4afe-865d-d12850b09bda" providerId="AD" clId="Web-{B6FCC6E3-6240-4807-B372-E57074A2B35B}" dt="2022-09-19T21:59:09.157" v="0"/>
          <ac:picMkLst>
            <pc:docMk/>
            <pc:sldMk cId="365191633" sldId="266"/>
            <ac:picMk id="4" creationId="{9F58B515-FBC6-DE24-B7D3-AE21E01A7FFE}"/>
          </ac:picMkLst>
        </pc:picChg>
        <pc:picChg chg="add mod ord">
          <ac:chgData name="Kayla Mastin" userId="S::kmastin2019@fit.edu::910d0836-a309-4afe-865d-d12850b09bda" providerId="AD" clId="Web-{B6FCC6E3-6240-4807-B372-E57074A2B35B}" dt="2022-09-19T21:59:22.127" v="5" actId="1076"/>
          <ac:picMkLst>
            <pc:docMk/>
            <pc:sldMk cId="365191633" sldId="266"/>
            <ac:picMk id="5" creationId="{EC657CE3-4708-438B-BE78-E13AC4506A8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622F82-5653-44FF-8FD2-62DC54820CBC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F7358D8-896A-2144-B77D-93C2EF83361A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Next Team Meeting Monday at 5 pm</a:t>
          </a:r>
        </a:p>
      </dgm:t>
    </dgm:pt>
    <dgm:pt modelId="{4FDE92C9-877F-2A47-A21C-17DE00490D1D}" type="parTrans" cxnId="{5920DB47-A4EB-B347-9CBC-ED3C04BEDC2D}">
      <dgm:prSet/>
      <dgm:spPr/>
      <dgm:t>
        <a:bodyPr/>
        <a:lstStyle/>
        <a:p>
          <a:endParaRPr lang="en-US"/>
        </a:p>
      </dgm:t>
    </dgm:pt>
    <dgm:pt modelId="{DCEA02BB-B6A3-4E41-B862-DD04CDDB5AF6}" type="sibTrans" cxnId="{5920DB47-A4EB-B347-9CBC-ED3C04BEDC2D}">
      <dgm:prSet/>
      <dgm:spPr/>
      <dgm:t>
        <a:bodyPr/>
        <a:lstStyle/>
        <a:p>
          <a:endParaRPr lang="en-US"/>
        </a:p>
      </dgm:t>
    </dgm:pt>
    <dgm:pt modelId="{8E0AEE87-CB78-46C6-A3BB-817B190B61D9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Meet Ed Virtually </a:t>
          </a:r>
        </a:p>
      </dgm:t>
    </dgm:pt>
    <dgm:pt modelId="{B7AE1759-4803-4B83-9BD8-2E7D156FD012}" type="parTrans" cxnId="{9E17624D-2A9B-451F-B4E2-73449E85F535}">
      <dgm:prSet/>
      <dgm:spPr/>
    </dgm:pt>
    <dgm:pt modelId="{FF17338B-3362-450A-8C1C-BD3C751E9FF7}" type="sibTrans" cxnId="{9E17624D-2A9B-451F-B4E2-73449E85F535}">
      <dgm:prSet/>
      <dgm:spPr/>
    </dgm:pt>
    <dgm:pt modelId="{ED0B13DC-85E3-4AEB-9CC8-6C598921A02F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Build heart rate sensor model </a:t>
          </a:r>
        </a:p>
      </dgm:t>
    </dgm:pt>
    <dgm:pt modelId="{43AE67F3-15D3-49E3-97AB-47AE4E99B0FE}" type="parTrans" cxnId="{871752F5-57C6-4851-8A8D-2597563B725C}">
      <dgm:prSet/>
      <dgm:spPr/>
    </dgm:pt>
    <dgm:pt modelId="{5F00C8AE-430E-42B8-8903-09499A0E2908}" type="sibTrans" cxnId="{871752F5-57C6-4851-8A8D-2597563B725C}">
      <dgm:prSet/>
      <dgm:spPr/>
    </dgm:pt>
    <dgm:pt modelId="{178D9A17-CF14-4FF3-9BC8-06DFD1683709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Bluetooth circuit connected to app</a:t>
          </a:r>
          <a:endParaRPr lang="en-US"/>
        </a:p>
      </dgm:t>
    </dgm:pt>
    <dgm:pt modelId="{53B4A9D2-0F38-4C23-836A-D6E9209DF196}" type="parTrans" cxnId="{50D69141-E5B8-4018-807A-90DE748E34B2}">
      <dgm:prSet/>
      <dgm:spPr/>
    </dgm:pt>
    <dgm:pt modelId="{E7EF9C61-2FDC-49D2-A8CD-D5C6E1B384ED}" type="sibTrans" cxnId="{50D69141-E5B8-4018-807A-90DE748E34B2}">
      <dgm:prSet/>
      <dgm:spPr/>
    </dgm:pt>
    <dgm:pt modelId="{32046582-7E42-4D5A-B63B-85EB4FF21C85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Body Pressure Model</a:t>
          </a:r>
        </a:p>
      </dgm:t>
    </dgm:pt>
    <dgm:pt modelId="{92FB2287-A7E9-4708-B194-A97CDE397FC5}" type="parTrans" cxnId="{9901FD47-E993-4DB9-BC94-96E164ADC565}">
      <dgm:prSet/>
      <dgm:spPr/>
    </dgm:pt>
    <dgm:pt modelId="{F78D5FB0-21AD-441A-BD0C-FE40672CED36}" type="sibTrans" cxnId="{9901FD47-E993-4DB9-BC94-96E164ADC565}">
      <dgm:prSet/>
      <dgm:spPr/>
    </dgm:pt>
    <dgm:pt modelId="{7CEB31AA-480D-4F37-B531-5E1C4DA9C45D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Hardware Building Thursday 9am and Friday 11am</a:t>
          </a:r>
        </a:p>
      </dgm:t>
    </dgm:pt>
    <dgm:pt modelId="{B2B2C7E5-5802-493F-B4D7-822735E7B75C}" type="parTrans" cxnId="{326A549F-52AE-4411-9089-6669787670AE}">
      <dgm:prSet/>
      <dgm:spPr/>
    </dgm:pt>
    <dgm:pt modelId="{07F86EBF-4B73-4C9B-BCCD-A7A34280F687}" type="sibTrans" cxnId="{326A549F-52AE-4411-9089-6669787670AE}">
      <dgm:prSet/>
      <dgm:spPr/>
    </dgm:pt>
    <dgm:pt modelId="{064C4B4E-B039-454D-BC00-FFEDD426B289}" type="pres">
      <dgm:prSet presAssocID="{59622F82-5653-44FF-8FD2-62DC54820CBC}" presName="diagram" presStyleCnt="0">
        <dgm:presLayoutVars>
          <dgm:dir/>
          <dgm:resizeHandles val="exact"/>
        </dgm:presLayoutVars>
      </dgm:prSet>
      <dgm:spPr/>
    </dgm:pt>
    <dgm:pt modelId="{2EC47A83-FD18-6C4A-ABB4-F1184CB2BE86}" type="pres">
      <dgm:prSet presAssocID="{BF7358D8-896A-2144-B77D-93C2EF83361A}" presName="node" presStyleLbl="node1" presStyleIdx="0" presStyleCnt="6">
        <dgm:presLayoutVars>
          <dgm:bulletEnabled val="1"/>
        </dgm:presLayoutVars>
      </dgm:prSet>
      <dgm:spPr/>
    </dgm:pt>
    <dgm:pt modelId="{13879621-DD02-4FD4-94EF-D2108499BB3D}" type="pres">
      <dgm:prSet presAssocID="{DCEA02BB-B6A3-4E41-B862-DD04CDDB5AF6}" presName="sibTrans" presStyleCnt="0"/>
      <dgm:spPr/>
    </dgm:pt>
    <dgm:pt modelId="{AFE63D10-C349-4D6A-96A1-882CF1B1FE69}" type="pres">
      <dgm:prSet presAssocID="{7CEB31AA-480D-4F37-B531-5E1C4DA9C45D}" presName="node" presStyleLbl="node1" presStyleIdx="1" presStyleCnt="6">
        <dgm:presLayoutVars>
          <dgm:bulletEnabled val="1"/>
        </dgm:presLayoutVars>
      </dgm:prSet>
      <dgm:spPr/>
    </dgm:pt>
    <dgm:pt modelId="{639ED4BB-973F-42DA-8071-915D7AEDC145}" type="pres">
      <dgm:prSet presAssocID="{07F86EBF-4B73-4C9B-BCCD-A7A34280F687}" presName="sibTrans" presStyleCnt="0"/>
      <dgm:spPr/>
    </dgm:pt>
    <dgm:pt modelId="{810F48A3-BF5B-4C37-9D2B-9DB8916AE2B4}" type="pres">
      <dgm:prSet presAssocID="{8E0AEE87-CB78-46C6-A3BB-817B190B61D9}" presName="node" presStyleLbl="node1" presStyleIdx="2" presStyleCnt="6">
        <dgm:presLayoutVars>
          <dgm:bulletEnabled val="1"/>
        </dgm:presLayoutVars>
      </dgm:prSet>
      <dgm:spPr/>
    </dgm:pt>
    <dgm:pt modelId="{56021675-E3C2-4A39-BD2E-9E4A075CA219}" type="pres">
      <dgm:prSet presAssocID="{FF17338B-3362-450A-8C1C-BD3C751E9FF7}" presName="sibTrans" presStyleCnt="0"/>
      <dgm:spPr/>
    </dgm:pt>
    <dgm:pt modelId="{B913EEB0-C96B-462C-AECE-BF0BD0043B0E}" type="pres">
      <dgm:prSet presAssocID="{ED0B13DC-85E3-4AEB-9CC8-6C598921A02F}" presName="node" presStyleLbl="node1" presStyleIdx="3" presStyleCnt="6">
        <dgm:presLayoutVars>
          <dgm:bulletEnabled val="1"/>
        </dgm:presLayoutVars>
      </dgm:prSet>
      <dgm:spPr/>
    </dgm:pt>
    <dgm:pt modelId="{94E6BFF2-8387-4B8F-9379-0C723A2C40B6}" type="pres">
      <dgm:prSet presAssocID="{5F00C8AE-430E-42B8-8903-09499A0E2908}" presName="sibTrans" presStyleCnt="0"/>
      <dgm:spPr/>
    </dgm:pt>
    <dgm:pt modelId="{93AEED33-50AC-48D0-847B-C46A8E2EEE1D}" type="pres">
      <dgm:prSet presAssocID="{32046582-7E42-4D5A-B63B-85EB4FF21C85}" presName="node" presStyleLbl="node1" presStyleIdx="4" presStyleCnt="6">
        <dgm:presLayoutVars>
          <dgm:bulletEnabled val="1"/>
        </dgm:presLayoutVars>
      </dgm:prSet>
      <dgm:spPr/>
    </dgm:pt>
    <dgm:pt modelId="{867E35B8-2E96-4F9E-981F-A4A8F619F46F}" type="pres">
      <dgm:prSet presAssocID="{F78D5FB0-21AD-441A-BD0C-FE40672CED36}" presName="sibTrans" presStyleCnt="0"/>
      <dgm:spPr/>
    </dgm:pt>
    <dgm:pt modelId="{578300AB-2E78-4DB4-AACD-1F7B13F2A26D}" type="pres">
      <dgm:prSet presAssocID="{178D9A17-CF14-4FF3-9BC8-06DFD1683709}" presName="node" presStyleLbl="node1" presStyleIdx="5" presStyleCnt="6">
        <dgm:presLayoutVars>
          <dgm:bulletEnabled val="1"/>
        </dgm:presLayoutVars>
      </dgm:prSet>
      <dgm:spPr/>
    </dgm:pt>
  </dgm:ptLst>
  <dgm:cxnLst>
    <dgm:cxn modelId="{00B68E20-5710-42A4-A39C-61C10726D68C}" type="presOf" srcId="{7CEB31AA-480D-4F37-B531-5E1C4DA9C45D}" destId="{AFE63D10-C349-4D6A-96A1-882CF1B1FE69}" srcOrd="0" destOrd="0" presId="urn:microsoft.com/office/officeart/2005/8/layout/default"/>
    <dgm:cxn modelId="{50D69141-E5B8-4018-807A-90DE748E34B2}" srcId="{59622F82-5653-44FF-8FD2-62DC54820CBC}" destId="{178D9A17-CF14-4FF3-9BC8-06DFD1683709}" srcOrd="5" destOrd="0" parTransId="{53B4A9D2-0F38-4C23-836A-D6E9209DF196}" sibTransId="{E7EF9C61-2FDC-49D2-A8CD-D5C6E1B384ED}"/>
    <dgm:cxn modelId="{5920DB47-A4EB-B347-9CBC-ED3C04BEDC2D}" srcId="{59622F82-5653-44FF-8FD2-62DC54820CBC}" destId="{BF7358D8-896A-2144-B77D-93C2EF83361A}" srcOrd="0" destOrd="0" parTransId="{4FDE92C9-877F-2A47-A21C-17DE00490D1D}" sibTransId="{DCEA02BB-B6A3-4E41-B862-DD04CDDB5AF6}"/>
    <dgm:cxn modelId="{9901FD47-E993-4DB9-BC94-96E164ADC565}" srcId="{59622F82-5653-44FF-8FD2-62DC54820CBC}" destId="{32046582-7E42-4D5A-B63B-85EB4FF21C85}" srcOrd="4" destOrd="0" parTransId="{92FB2287-A7E9-4708-B194-A97CDE397FC5}" sibTransId="{F78D5FB0-21AD-441A-BD0C-FE40672CED36}"/>
    <dgm:cxn modelId="{14ED566B-3022-4B4C-9DA6-5D7033F3A6C1}" type="presOf" srcId="{BF7358D8-896A-2144-B77D-93C2EF83361A}" destId="{2EC47A83-FD18-6C4A-ABB4-F1184CB2BE86}" srcOrd="0" destOrd="0" presId="urn:microsoft.com/office/officeart/2005/8/layout/default"/>
    <dgm:cxn modelId="{9E17624D-2A9B-451F-B4E2-73449E85F535}" srcId="{59622F82-5653-44FF-8FD2-62DC54820CBC}" destId="{8E0AEE87-CB78-46C6-A3BB-817B190B61D9}" srcOrd="2" destOrd="0" parTransId="{B7AE1759-4803-4B83-9BD8-2E7D156FD012}" sibTransId="{FF17338B-3362-450A-8C1C-BD3C751E9FF7}"/>
    <dgm:cxn modelId="{49EC604F-DC1B-43A1-BC41-9FC843CFA84F}" type="presOf" srcId="{32046582-7E42-4D5A-B63B-85EB4FF21C85}" destId="{93AEED33-50AC-48D0-847B-C46A8E2EEE1D}" srcOrd="0" destOrd="0" presId="urn:microsoft.com/office/officeart/2005/8/layout/default"/>
    <dgm:cxn modelId="{326A549F-52AE-4411-9089-6669787670AE}" srcId="{59622F82-5653-44FF-8FD2-62DC54820CBC}" destId="{7CEB31AA-480D-4F37-B531-5E1C4DA9C45D}" srcOrd="1" destOrd="0" parTransId="{B2B2C7E5-5802-493F-B4D7-822735E7B75C}" sibTransId="{07F86EBF-4B73-4C9B-BCCD-A7A34280F687}"/>
    <dgm:cxn modelId="{EAB2D1AC-35F3-4E3A-92D4-438CC086A453}" type="presOf" srcId="{8E0AEE87-CB78-46C6-A3BB-817B190B61D9}" destId="{810F48A3-BF5B-4C37-9D2B-9DB8916AE2B4}" srcOrd="0" destOrd="0" presId="urn:microsoft.com/office/officeart/2005/8/layout/default"/>
    <dgm:cxn modelId="{33301CB0-5196-4146-B90F-BBC221DD1DFF}" type="presOf" srcId="{178D9A17-CF14-4FF3-9BC8-06DFD1683709}" destId="{578300AB-2E78-4DB4-AACD-1F7B13F2A26D}" srcOrd="0" destOrd="0" presId="urn:microsoft.com/office/officeart/2005/8/layout/default"/>
    <dgm:cxn modelId="{78830DDB-936F-4B73-B91C-5640CD821AE0}" type="presOf" srcId="{ED0B13DC-85E3-4AEB-9CC8-6C598921A02F}" destId="{B913EEB0-C96B-462C-AECE-BF0BD0043B0E}" srcOrd="0" destOrd="0" presId="urn:microsoft.com/office/officeart/2005/8/layout/default"/>
    <dgm:cxn modelId="{871752F5-57C6-4851-8A8D-2597563B725C}" srcId="{59622F82-5653-44FF-8FD2-62DC54820CBC}" destId="{ED0B13DC-85E3-4AEB-9CC8-6C598921A02F}" srcOrd="3" destOrd="0" parTransId="{43AE67F3-15D3-49E3-97AB-47AE4E99B0FE}" sibTransId="{5F00C8AE-430E-42B8-8903-09499A0E2908}"/>
    <dgm:cxn modelId="{736665FF-7931-4193-85D3-5546E49AFCC4}" type="presOf" srcId="{59622F82-5653-44FF-8FD2-62DC54820CBC}" destId="{064C4B4E-B039-454D-BC00-FFEDD426B289}" srcOrd="0" destOrd="0" presId="urn:microsoft.com/office/officeart/2005/8/layout/default"/>
    <dgm:cxn modelId="{1F51FCAF-CE92-4024-AFBF-B9F255685915}" type="presParOf" srcId="{064C4B4E-B039-454D-BC00-FFEDD426B289}" destId="{2EC47A83-FD18-6C4A-ABB4-F1184CB2BE86}" srcOrd="0" destOrd="0" presId="urn:microsoft.com/office/officeart/2005/8/layout/default"/>
    <dgm:cxn modelId="{9FC28FEA-E959-4139-9395-329B347C427A}" type="presParOf" srcId="{064C4B4E-B039-454D-BC00-FFEDD426B289}" destId="{13879621-DD02-4FD4-94EF-D2108499BB3D}" srcOrd="1" destOrd="0" presId="urn:microsoft.com/office/officeart/2005/8/layout/default"/>
    <dgm:cxn modelId="{0302C33A-9618-41BA-B4A6-67255EF145BB}" type="presParOf" srcId="{064C4B4E-B039-454D-BC00-FFEDD426B289}" destId="{AFE63D10-C349-4D6A-96A1-882CF1B1FE69}" srcOrd="2" destOrd="0" presId="urn:microsoft.com/office/officeart/2005/8/layout/default"/>
    <dgm:cxn modelId="{923553B4-C1CC-491B-89AA-CA35F3D00E97}" type="presParOf" srcId="{064C4B4E-B039-454D-BC00-FFEDD426B289}" destId="{639ED4BB-973F-42DA-8071-915D7AEDC145}" srcOrd="3" destOrd="0" presId="urn:microsoft.com/office/officeart/2005/8/layout/default"/>
    <dgm:cxn modelId="{9848099B-20F6-4190-967E-9584034B2CD6}" type="presParOf" srcId="{064C4B4E-B039-454D-BC00-FFEDD426B289}" destId="{810F48A3-BF5B-4C37-9D2B-9DB8916AE2B4}" srcOrd="4" destOrd="0" presId="urn:microsoft.com/office/officeart/2005/8/layout/default"/>
    <dgm:cxn modelId="{036FEE2A-CDAA-430F-85E9-D9752052F6BE}" type="presParOf" srcId="{064C4B4E-B039-454D-BC00-FFEDD426B289}" destId="{56021675-E3C2-4A39-BD2E-9E4A075CA219}" srcOrd="5" destOrd="0" presId="urn:microsoft.com/office/officeart/2005/8/layout/default"/>
    <dgm:cxn modelId="{225CDCFD-28B2-438E-BACC-A2ABE0248841}" type="presParOf" srcId="{064C4B4E-B039-454D-BC00-FFEDD426B289}" destId="{B913EEB0-C96B-462C-AECE-BF0BD0043B0E}" srcOrd="6" destOrd="0" presId="urn:microsoft.com/office/officeart/2005/8/layout/default"/>
    <dgm:cxn modelId="{CC6A5BF9-5DBC-4064-B056-9899F0D57B73}" type="presParOf" srcId="{064C4B4E-B039-454D-BC00-FFEDD426B289}" destId="{94E6BFF2-8387-4B8F-9379-0C723A2C40B6}" srcOrd="7" destOrd="0" presId="urn:microsoft.com/office/officeart/2005/8/layout/default"/>
    <dgm:cxn modelId="{68108895-DBA8-4039-97FD-2890F9D71D65}" type="presParOf" srcId="{064C4B4E-B039-454D-BC00-FFEDD426B289}" destId="{93AEED33-50AC-48D0-847B-C46A8E2EEE1D}" srcOrd="8" destOrd="0" presId="urn:microsoft.com/office/officeart/2005/8/layout/default"/>
    <dgm:cxn modelId="{B2372239-64C6-4DBC-9888-2228B6DD5DAA}" type="presParOf" srcId="{064C4B4E-B039-454D-BC00-FFEDD426B289}" destId="{867E35B8-2E96-4F9E-981F-A4A8F619F46F}" srcOrd="9" destOrd="0" presId="urn:microsoft.com/office/officeart/2005/8/layout/default"/>
    <dgm:cxn modelId="{7CE99F6B-F75E-4D3A-A458-76BC9EAE2534}" type="presParOf" srcId="{064C4B4E-B039-454D-BC00-FFEDD426B289}" destId="{578300AB-2E78-4DB4-AACD-1F7B13F2A26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C47A83-FD18-6C4A-ABB4-F1184CB2BE86}">
      <dsp:nvSpPr>
        <dsp:cNvPr id="0" name=""/>
        <dsp:cNvSpPr/>
      </dsp:nvSpPr>
      <dsp:spPr>
        <a:xfrm>
          <a:off x="0" y="515625"/>
          <a:ext cx="2294403" cy="13766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 Light" panose="020F0302020204030204"/>
            </a:rPr>
            <a:t>Next Team Meeting Monday at 5 pm</a:t>
          </a:r>
        </a:p>
      </dsp:txBody>
      <dsp:txXfrm>
        <a:off x="0" y="515625"/>
        <a:ext cx="2294403" cy="1376641"/>
      </dsp:txXfrm>
    </dsp:sp>
    <dsp:sp modelId="{AFE63D10-C349-4D6A-96A1-882CF1B1FE69}">
      <dsp:nvSpPr>
        <dsp:cNvPr id="0" name=""/>
        <dsp:cNvSpPr/>
      </dsp:nvSpPr>
      <dsp:spPr>
        <a:xfrm>
          <a:off x="2523843" y="515625"/>
          <a:ext cx="2294403" cy="1376641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 Light" panose="020F0302020204030204"/>
            </a:rPr>
            <a:t>Hardware Building Thursday 9am and Friday 11am</a:t>
          </a:r>
        </a:p>
      </dsp:txBody>
      <dsp:txXfrm>
        <a:off x="2523843" y="515625"/>
        <a:ext cx="2294403" cy="1376641"/>
      </dsp:txXfrm>
    </dsp:sp>
    <dsp:sp modelId="{810F48A3-BF5B-4C37-9D2B-9DB8916AE2B4}">
      <dsp:nvSpPr>
        <dsp:cNvPr id="0" name=""/>
        <dsp:cNvSpPr/>
      </dsp:nvSpPr>
      <dsp:spPr>
        <a:xfrm>
          <a:off x="5047686" y="515625"/>
          <a:ext cx="2294403" cy="1376641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 Light" panose="020F0302020204030204"/>
            </a:rPr>
            <a:t>Meet Ed Virtually </a:t>
          </a:r>
        </a:p>
      </dsp:txBody>
      <dsp:txXfrm>
        <a:off x="5047686" y="515625"/>
        <a:ext cx="2294403" cy="1376641"/>
      </dsp:txXfrm>
    </dsp:sp>
    <dsp:sp modelId="{B913EEB0-C96B-462C-AECE-BF0BD0043B0E}">
      <dsp:nvSpPr>
        <dsp:cNvPr id="0" name=""/>
        <dsp:cNvSpPr/>
      </dsp:nvSpPr>
      <dsp:spPr>
        <a:xfrm>
          <a:off x="0" y="2121707"/>
          <a:ext cx="2294403" cy="1376641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 Light" panose="020F0302020204030204"/>
            </a:rPr>
            <a:t> Build heart rate sensor model </a:t>
          </a:r>
        </a:p>
      </dsp:txBody>
      <dsp:txXfrm>
        <a:off x="0" y="2121707"/>
        <a:ext cx="2294403" cy="1376641"/>
      </dsp:txXfrm>
    </dsp:sp>
    <dsp:sp modelId="{93AEED33-50AC-48D0-847B-C46A8E2EEE1D}">
      <dsp:nvSpPr>
        <dsp:cNvPr id="0" name=""/>
        <dsp:cNvSpPr/>
      </dsp:nvSpPr>
      <dsp:spPr>
        <a:xfrm>
          <a:off x="2523843" y="2121707"/>
          <a:ext cx="2294403" cy="1376641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 Light" panose="020F0302020204030204"/>
            </a:rPr>
            <a:t> Body Pressure Model</a:t>
          </a:r>
        </a:p>
      </dsp:txBody>
      <dsp:txXfrm>
        <a:off x="2523843" y="2121707"/>
        <a:ext cx="2294403" cy="1376641"/>
      </dsp:txXfrm>
    </dsp:sp>
    <dsp:sp modelId="{578300AB-2E78-4DB4-AACD-1F7B13F2A26D}">
      <dsp:nvSpPr>
        <dsp:cNvPr id="0" name=""/>
        <dsp:cNvSpPr/>
      </dsp:nvSpPr>
      <dsp:spPr>
        <a:xfrm>
          <a:off x="5047686" y="2121707"/>
          <a:ext cx="2294403" cy="137664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 Light" panose="020F0302020204030204"/>
            </a:rPr>
            <a:t>Bluetooth circuit connected to app</a:t>
          </a:r>
          <a:endParaRPr lang="en-US" sz="2200" kern="1200"/>
        </a:p>
      </dsp:txBody>
      <dsp:txXfrm>
        <a:off x="5047686" y="2121707"/>
        <a:ext cx="2294403" cy="13766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D891C-F54A-41F7-A152-D0D8F596D51F}" type="datetimeFigureOut">
              <a:t>10/31/2022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8D563-B363-4C07-A747-7D68BD424EE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0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The last image shows the </a:t>
            </a:r>
            <a:r>
              <a:rPr lang="en-US" err="1"/>
              <a:t>piezoresistance</a:t>
            </a:r>
            <a:r>
              <a:rPr lang="en-US"/>
              <a:t> </a:t>
            </a:r>
            <a:r>
              <a:rPr lang="en-US">
                <a:ea typeface="Calibri"/>
                <a:cs typeface="Calibri"/>
              </a:rPr>
              <a:t> material, adhesive dielectric layers for the pressure scan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8D563-B363-4C07-A747-7D68BD424EEA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71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marko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8D563-B363-4C07-A747-7D68BD424EEA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90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Alexis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8D563-B363-4C07-A747-7D68BD424EEA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82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katie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8D563-B363-4C07-A747-7D68BD424EEA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72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aveisha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8D563-B363-4C07-A747-7D68BD424EEA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47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aveisha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8D563-B363-4C07-A747-7D68BD424EEA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04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2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24.jpeg"/><Relationship Id="rId10" Type="http://schemas.microsoft.com/office/2007/relationships/diagramDrawing" Target="../diagrams/drawing1.xml"/><Relationship Id="rId4" Type="http://schemas.openxmlformats.org/officeDocument/2006/relationships/image" Target="../media/image23.png"/><Relationship Id="rId9" Type="http://schemas.openxmlformats.org/officeDocument/2006/relationships/diagramColors" Target="../diagrams/colors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electrosenseproject.herokuapp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4121" y="4202950"/>
            <a:ext cx="9179468" cy="2225828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3200" b="1">
                <a:solidFill>
                  <a:srgbClr val="7030A0"/>
                </a:solidFill>
                <a:latin typeface="Copperplate Gothic Light"/>
                <a:ea typeface="+mn-lt"/>
                <a:cs typeface="+mn-lt"/>
              </a:rPr>
              <a:t>Let's sleep on it</a:t>
            </a:r>
          </a:p>
          <a:p>
            <a:endParaRPr lang="en-US" sz="3200" b="1">
              <a:solidFill>
                <a:srgbClr val="7030A0"/>
              </a:solidFill>
              <a:latin typeface="Copperplate Gothic Light"/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Senior Design Project by: Katie Canedo, Alexis Haley, </a:t>
            </a:r>
            <a:r>
              <a:rPr lang="en-US" sz="2000" err="1">
                <a:ea typeface="+mn-lt"/>
                <a:cs typeface="+mn-lt"/>
              </a:rPr>
              <a:t>Aveisha</a:t>
            </a:r>
            <a:r>
              <a:rPr lang="en-US" sz="2000">
                <a:ea typeface="+mn-lt"/>
                <a:cs typeface="+mn-lt"/>
              </a:rPr>
              <a:t> Maharaj, Marko </a:t>
            </a:r>
            <a:r>
              <a:rPr lang="en-US" sz="2000" err="1">
                <a:ea typeface="+mn-lt"/>
                <a:cs typeface="+mn-lt"/>
              </a:rPr>
              <a:t>Vukasinovic</a:t>
            </a:r>
            <a:r>
              <a:rPr lang="en-US" sz="2000">
                <a:ea typeface="+mn-lt"/>
                <a:cs typeface="+mn-lt"/>
              </a:rPr>
              <a:t>, and Kayla Mastin </a:t>
            </a:r>
            <a:endParaRPr lang="en-US">
              <a:ea typeface="Calibri"/>
              <a:cs typeface="Calibri"/>
            </a:endParaRPr>
          </a:p>
          <a:p>
            <a:endParaRPr lang="en-US" sz="2000">
              <a:solidFill>
                <a:srgbClr val="000000"/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rgbClr val="000000"/>
                </a:solidFill>
                <a:ea typeface="Calibri"/>
                <a:cs typeface="Calibri"/>
              </a:rPr>
              <a:t>Weekly Update 10/27</a:t>
            </a:r>
          </a:p>
          <a:p>
            <a:endParaRPr lang="en-US" sz="2000">
              <a:solidFill>
                <a:schemeClr val="tx2"/>
              </a:solidFill>
              <a:ea typeface="Calibri"/>
              <a:cs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7D7E5502-A0DC-07AA-6C86-433700BB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5" y="1286478"/>
            <a:ext cx="10704026" cy="283656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F43FE4-9ADE-BFA9-2215-B5EBF02A1184}"/>
              </a:ext>
            </a:extLst>
          </p:cNvPr>
          <p:cNvSpPr txBox="1">
            <a:spLocks/>
          </p:cNvSpPr>
          <p:nvPr/>
        </p:nvSpPr>
        <p:spPr>
          <a:xfrm>
            <a:off x="839724" y="322844"/>
            <a:ext cx="8203267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latin typeface="Sitka Heading"/>
                <a:cs typeface="Calibri Light"/>
              </a:rPr>
              <a:t>Budget &amp; Estimated Spending</a:t>
            </a:r>
            <a:endParaRPr lang="en-US" sz="4500">
              <a:latin typeface="Sitka Heading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4C2625-5B7A-5821-0292-0BD6CB1F7B5F}"/>
              </a:ext>
            </a:extLst>
          </p:cNvPr>
          <p:cNvSpPr txBox="1">
            <a:spLocks/>
          </p:cNvSpPr>
          <p:nvPr/>
        </p:nvSpPr>
        <p:spPr>
          <a:xfrm>
            <a:off x="839724" y="1862720"/>
            <a:ext cx="3536017" cy="13379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rgbClr val="FFFF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latin typeface="Sitka Heading"/>
                <a:cs typeface="Calibri Light"/>
              </a:rPr>
              <a:t>Total Budget Used: $212.09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208F71-B0E8-1F75-BC77-5AA355A78982}"/>
              </a:ext>
            </a:extLst>
          </p:cNvPr>
          <p:cNvSpPr txBox="1">
            <a:spLocks/>
          </p:cNvSpPr>
          <p:nvPr/>
        </p:nvSpPr>
        <p:spPr>
          <a:xfrm>
            <a:off x="781515" y="3429053"/>
            <a:ext cx="4837768" cy="2459769"/>
          </a:xfrm>
          <a:prstGeom prst="rect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latin typeface="Sitka Heading"/>
                <a:cs typeface="Calibri Light"/>
              </a:rPr>
              <a:t>We are planning to purchase:</a:t>
            </a:r>
          </a:p>
          <a:p>
            <a:endParaRPr lang="en-US" sz="3000">
              <a:latin typeface="Sitka Heading"/>
              <a:cs typeface="Calibri Light"/>
            </a:endParaRPr>
          </a:p>
          <a:p>
            <a:pPr marL="342900" indent="-342900">
              <a:buFont typeface="Arial"/>
              <a:buChar char="•"/>
            </a:pPr>
            <a:r>
              <a:rPr lang="en-US" sz="3000">
                <a:latin typeface="Sitka Heading"/>
                <a:cs typeface="Calibri Light"/>
              </a:rPr>
              <a:t>Conductive Fabric - $20</a:t>
            </a:r>
          </a:p>
          <a:p>
            <a:pPr marL="342900" indent="-342900">
              <a:buFont typeface="Arial"/>
              <a:buChar char="•"/>
            </a:pPr>
            <a:r>
              <a:rPr lang="en-US" sz="3000">
                <a:latin typeface="Sitka Heading"/>
                <a:cs typeface="Calibri Light"/>
              </a:rPr>
              <a:t>Metal Wiring - $15</a:t>
            </a:r>
          </a:p>
          <a:p>
            <a:pPr marL="342900" indent="-342900">
              <a:buFont typeface="Arial"/>
              <a:buChar char="•"/>
            </a:pPr>
            <a:r>
              <a:rPr lang="en-US" sz="3000">
                <a:latin typeface="Sitka Heading"/>
                <a:cs typeface="Calibri Light"/>
              </a:rPr>
              <a:t>Bed Alarm Sensor - $15</a:t>
            </a:r>
          </a:p>
          <a:p>
            <a:endParaRPr lang="en-US" sz="3000">
              <a:latin typeface="Sitka Heading"/>
              <a:cs typeface="Calibri Light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68CB606-C2EC-F986-601C-227D4A7BD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0" y="1861863"/>
            <a:ext cx="3706283" cy="2075942"/>
          </a:xfrm>
          <a:prstGeom prst="rect">
            <a:avLst/>
          </a:prstGeom>
        </p:spPr>
      </p:pic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8BBA84C-12BF-44E5-BAD1-A31649A49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316" y="4084084"/>
            <a:ext cx="2452158" cy="226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94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70679-5C72-DAEE-5098-D561E44A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8300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Next Steps</a:t>
            </a:r>
            <a:endParaRPr lang="en-US" sz="5400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2D6F3C3-8F59-7F53-689F-02DD89FC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409" y="284357"/>
            <a:ext cx="3532036" cy="1845488"/>
          </a:xfrm>
          <a:prstGeom prst="rect">
            <a:avLst/>
          </a:prstGeom>
        </p:spPr>
      </p:pic>
      <p:sp>
        <p:nvSpPr>
          <p:cNvPr id="45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3E4C4DC-BE23-1C28-CBEB-8D3D66B9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837" y="2310086"/>
            <a:ext cx="1902906" cy="1890220"/>
          </a:xfrm>
          <a:prstGeom prst="rect">
            <a:avLst/>
          </a:prstGeom>
        </p:spPr>
      </p:pic>
      <p:pic>
        <p:nvPicPr>
          <p:cNvPr id="6" name="Picture 6" descr="A picture containing text, orange, clipart&#10;&#10;Description automatically generated">
            <a:extLst>
              <a:ext uri="{FF2B5EF4-FFF2-40B4-BE49-F238E27FC236}">
                <a16:creationId xmlns:a16="http://schemas.microsoft.com/office/drawing/2014/main" id="{2BFCD433-F8E9-F481-EAF9-90DC23A0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095" y="4358181"/>
            <a:ext cx="3360391" cy="1890220"/>
          </a:xfrm>
          <a:prstGeom prst="rect">
            <a:avLst/>
          </a:prstGeom>
        </p:spPr>
      </p:pic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32EA22EE-ACA7-5CC0-A4C6-FDEBD917FE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315106"/>
              </p:ext>
            </p:extLst>
          </p:nvPr>
        </p:nvGraphicFramePr>
        <p:xfrm>
          <a:off x="612648" y="2504819"/>
          <a:ext cx="7342090" cy="401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752595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E48F3-3D7B-716D-4B93-E407D218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Better Model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B155197-D30F-6730-717F-F963E9790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8" y="2514229"/>
            <a:ext cx="9429549" cy="2434946"/>
          </a:xfrm>
          <a:prstGeom prst="rect">
            <a:avLst/>
          </a:prstGeom>
        </p:spPr>
      </p:pic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3ED98BC8-51C3-BBD8-4D18-2F27B4357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472" y="1573046"/>
            <a:ext cx="2510813" cy="330421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95863C-6881-BCFD-AC71-B6761CA413EA}"/>
              </a:ext>
            </a:extLst>
          </p:cNvPr>
          <p:cNvCxnSpPr/>
          <p:nvPr/>
        </p:nvCxnSpPr>
        <p:spPr>
          <a:xfrm flipV="1">
            <a:off x="2401521" y="4410077"/>
            <a:ext cx="5861" cy="687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DDE04-1104-741C-BBA7-CCACD5FCA0C4}"/>
              </a:ext>
            </a:extLst>
          </p:cNvPr>
          <p:cNvCxnSpPr>
            <a:cxnSpLocks/>
          </p:cNvCxnSpPr>
          <p:nvPr/>
        </p:nvCxnSpPr>
        <p:spPr>
          <a:xfrm flipH="1" flipV="1">
            <a:off x="3872765" y="4400307"/>
            <a:ext cx="3908" cy="824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552DD6-E135-8538-5FF6-303AF1DC16C4}"/>
              </a:ext>
            </a:extLst>
          </p:cNvPr>
          <p:cNvCxnSpPr>
            <a:cxnSpLocks/>
          </p:cNvCxnSpPr>
          <p:nvPr/>
        </p:nvCxnSpPr>
        <p:spPr>
          <a:xfrm flipV="1">
            <a:off x="7129827" y="4068153"/>
            <a:ext cx="5861" cy="10785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539B81-3B66-A781-DD80-DDC309BECD83}"/>
              </a:ext>
            </a:extLst>
          </p:cNvPr>
          <p:cNvCxnSpPr>
            <a:cxnSpLocks/>
          </p:cNvCxnSpPr>
          <p:nvPr/>
        </p:nvCxnSpPr>
        <p:spPr>
          <a:xfrm>
            <a:off x="4296749" y="2567596"/>
            <a:ext cx="15630" cy="11684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EFB426-CD11-6569-2875-99735A3D984A}"/>
              </a:ext>
            </a:extLst>
          </p:cNvPr>
          <p:cNvCxnSpPr>
            <a:cxnSpLocks/>
          </p:cNvCxnSpPr>
          <p:nvPr/>
        </p:nvCxnSpPr>
        <p:spPr>
          <a:xfrm flipH="1" flipV="1">
            <a:off x="9050457" y="3853230"/>
            <a:ext cx="23446" cy="16255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20667A-2735-AC75-B9A6-A5487A9B42FB}"/>
              </a:ext>
            </a:extLst>
          </p:cNvPr>
          <p:cNvCxnSpPr>
            <a:cxnSpLocks/>
          </p:cNvCxnSpPr>
          <p:nvPr/>
        </p:nvCxnSpPr>
        <p:spPr>
          <a:xfrm flipH="1">
            <a:off x="8601072" y="2802058"/>
            <a:ext cx="785446" cy="699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E1E8BC-3206-0BDA-2AC2-47518DAB2904}"/>
              </a:ext>
            </a:extLst>
          </p:cNvPr>
          <p:cNvCxnSpPr>
            <a:cxnSpLocks/>
          </p:cNvCxnSpPr>
          <p:nvPr/>
        </p:nvCxnSpPr>
        <p:spPr>
          <a:xfrm flipV="1">
            <a:off x="11066827" y="2964230"/>
            <a:ext cx="533399" cy="30714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AEFDDB-4D79-9F34-AF01-2E5AD40869A8}"/>
              </a:ext>
            </a:extLst>
          </p:cNvPr>
          <p:cNvCxnSpPr>
            <a:cxnSpLocks/>
          </p:cNvCxnSpPr>
          <p:nvPr/>
        </p:nvCxnSpPr>
        <p:spPr>
          <a:xfrm>
            <a:off x="9366981" y="1756751"/>
            <a:ext cx="1412629" cy="2110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EB5B5F-4DDF-2957-E4D5-3A702D99458C}"/>
              </a:ext>
            </a:extLst>
          </p:cNvPr>
          <p:cNvCxnSpPr>
            <a:cxnSpLocks/>
          </p:cNvCxnSpPr>
          <p:nvPr/>
        </p:nvCxnSpPr>
        <p:spPr>
          <a:xfrm>
            <a:off x="9396288" y="2792289"/>
            <a:ext cx="816706" cy="10707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9113C4-1CBE-378D-9D0A-C603237D2D7D}"/>
              </a:ext>
            </a:extLst>
          </p:cNvPr>
          <p:cNvCxnSpPr>
            <a:cxnSpLocks/>
          </p:cNvCxnSpPr>
          <p:nvPr/>
        </p:nvCxnSpPr>
        <p:spPr>
          <a:xfrm flipH="1">
            <a:off x="1049456" y="2772750"/>
            <a:ext cx="785446" cy="699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3EE7F9F-4CEB-096A-9400-BE7973156364}"/>
              </a:ext>
            </a:extLst>
          </p:cNvPr>
          <p:cNvSpPr txBox="1"/>
          <p:nvPr/>
        </p:nvSpPr>
        <p:spPr>
          <a:xfrm>
            <a:off x="1924538" y="5099539"/>
            <a:ext cx="9573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Foam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156B25-F790-A655-5BB8-1ADB33B9447B}"/>
              </a:ext>
            </a:extLst>
          </p:cNvPr>
          <p:cNvSpPr txBox="1"/>
          <p:nvPr/>
        </p:nvSpPr>
        <p:spPr>
          <a:xfrm>
            <a:off x="2920999" y="5197231"/>
            <a:ext cx="18073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3D Printed Compartment for Circuitry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11BFED-4B8A-DA10-F752-A9D6FE9383D0}"/>
              </a:ext>
            </a:extLst>
          </p:cNvPr>
          <p:cNvSpPr txBox="1"/>
          <p:nvPr/>
        </p:nvSpPr>
        <p:spPr>
          <a:xfrm>
            <a:off x="6222999" y="5119077"/>
            <a:ext cx="18073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Pumps </a:t>
            </a:r>
          </a:p>
          <a:p>
            <a:pPr algn="ctr"/>
            <a:r>
              <a:rPr lang="en-US">
                <a:cs typeface="Calibri"/>
              </a:rPr>
              <a:t>(Massage, Bed Sores, Clots)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F662D4-6C14-B14E-A981-000DE3E78381}"/>
              </a:ext>
            </a:extLst>
          </p:cNvPr>
          <p:cNvSpPr txBox="1"/>
          <p:nvPr/>
        </p:nvSpPr>
        <p:spPr>
          <a:xfrm>
            <a:off x="8157306" y="5412153"/>
            <a:ext cx="18073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Heating/Cooling Elements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EFF1B2-EF84-5956-16A1-4D8E1161E02A}"/>
              </a:ext>
            </a:extLst>
          </p:cNvPr>
          <p:cNvSpPr txBox="1"/>
          <p:nvPr/>
        </p:nvSpPr>
        <p:spPr>
          <a:xfrm>
            <a:off x="10159998" y="6047153"/>
            <a:ext cx="18073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Heart Rate/ Pulse Ox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079C42-C3C2-2ADC-54F1-700F2D82EAAD}"/>
              </a:ext>
            </a:extLst>
          </p:cNvPr>
          <p:cNvSpPr txBox="1"/>
          <p:nvPr/>
        </p:nvSpPr>
        <p:spPr>
          <a:xfrm>
            <a:off x="8606689" y="2246922"/>
            <a:ext cx="15533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Mattress Exterior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158321-7DDB-730C-D60A-1D4407B75F07}"/>
              </a:ext>
            </a:extLst>
          </p:cNvPr>
          <p:cNvSpPr txBox="1"/>
          <p:nvPr/>
        </p:nvSpPr>
        <p:spPr>
          <a:xfrm>
            <a:off x="8215919" y="1572845"/>
            <a:ext cx="15533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Pillow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812103-3705-E6D0-84EA-48B9E75908B8}"/>
              </a:ext>
            </a:extLst>
          </p:cNvPr>
          <p:cNvSpPr txBox="1"/>
          <p:nvPr/>
        </p:nvSpPr>
        <p:spPr>
          <a:xfrm>
            <a:off x="3526688" y="2198075"/>
            <a:ext cx="15533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Pressure Pads</a:t>
            </a:r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774F50-F3F5-E621-8CBC-7C0AA8515A5E}"/>
              </a:ext>
            </a:extLst>
          </p:cNvPr>
          <p:cNvSpPr txBox="1"/>
          <p:nvPr/>
        </p:nvSpPr>
        <p:spPr>
          <a:xfrm>
            <a:off x="1240688" y="2158998"/>
            <a:ext cx="15533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Temperature Sensor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1D3BD-1080-191E-F33C-4E459C8774E9}"/>
              </a:ext>
            </a:extLst>
          </p:cNvPr>
          <p:cNvSpPr txBox="1"/>
          <p:nvPr/>
        </p:nvSpPr>
        <p:spPr>
          <a:xfrm>
            <a:off x="200233" y="6374101"/>
            <a:ext cx="109546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** Alarm will be connected in app based on pressure, and on metal bed frame if we have time **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1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4">
            <a:extLst>
              <a:ext uri="{FF2B5EF4-FFF2-40B4-BE49-F238E27FC236}">
                <a16:creationId xmlns:a16="http://schemas.microsoft.com/office/drawing/2014/main" id="{2CB962CF-61A3-4EF9-94F6-7C59B0329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70679-5C72-DAEE-5098-D561E44A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337"/>
            <a:ext cx="6797405" cy="1651404"/>
          </a:xfrm>
        </p:spPr>
        <p:txBody>
          <a:bodyPr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Hardware 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52AB7-23CE-A856-B8D3-BE0C12025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2219"/>
            <a:ext cx="6797405" cy="436849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>
              <a:ea typeface="Calibri"/>
              <a:cs typeface="Calibri"/>
            </a:endParaRPr>
          </a:p>
        </p:txBody>
      </p:sp>
      <p:pic>
        <p:nvPicPr>
          <p:cNvPr id="6" name="Picture 6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167310E0-A6FE-6987-A26F-EF19D28B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411290" y="564187"/>
            <a:ext cx="3168155" cy="237611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57EAE17-E7D7-F2B1-AB1E-FAF3F6124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414" y="3504492"/>
            <a:ext cx="3751906" cy="281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33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70679-5C72-DAEE-5098-D561E44A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Hardware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52AB7-23CE-A856-B8D3-BE0C12025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Removed wire inside FIT mattress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Need wire cutters </a:t>
            </a:r>
          </a:p>
          <a:p>
            <a:pPr lvl="1"/>
            <a:endParaRPr lang="en-US">
              <a:ea typeface="Calibri"/>
              <a:cs typeface="Calibri"/>
            </a:endParaRPr>
          </a:p>
          <a:p>
            <a:pPr lvl="1"/>
            <a:endParaRPr lang="en-US">
              <a:ea typeface="Calibri"/>
              <a:cs typeface="Calibri"/>
            </a:endParaRPr>
          </a:p>
          <a:p>
            <a:pPr lvl="2"/>
            <a:endParaRPr lang="en-US">
              <a:ea typeface="Calibri"/>
              <a:cs typeface="Calibri"/>
            </a:endParaRPr>
          </a:p>
          <a:p>
            <a:pPr lvl="2"/>
            <a:endParaRPr lang="en-US">
              <a:ea typeface="Calibri"/>
              <a:cs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4513EC93-F399-E42D-E756-5F79FAD31B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03" r="-2" b="1434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30" name="Arc 29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37FC9D10-E147-9DCB-58B5-9543B8E8DE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26" r="2" b="19696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2518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6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B090B-54B1-3725-3DA5-42599266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89" y="122994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Confirmed Circuits</a:t>
            </a:r>
          </a:p>
        </p:txBody>
      </p:sp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8A3D2428-A73D-5431-EC69-E2E4C4CED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885" y="189520"/>
            <a:ext cx="3005660" cy="21820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C113C-B61F-D22C-8595-FA5ADA9D90D4}"/>
              </a:ext>
            </a:extLst>
          </p:cNvPr>
          <p:cNvSpPr txBox="1">
            <a:spLocks/>
          </p:cNvSpPr>
          <p:nvPr/>
        </p:nvSpPr>
        <p:spPr>
          <a:xfrm>
            <a:off x="640080" y="1280160"/>
            <a:ext cx="6894576" cy="53439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  <a:cs typeface="Calibri"/>
              </a:rPr>
              <a:t>Heartbeat / Pulse Ox Sensor</a:t>
            </a:r>
          </a:p>
          <a:p>
            <a:pPr lvl="2"/>
            <a:r>
              <a:rPr lang="en-US" sz="2800">
                <a:ea typeface="Calibri"/>
                <a:cs typeface="Calibri"/>
              </a:rPr>
              <a:t>Pad Sensor</a:t>
            </a:r>
            <a:endParaRPr lang="en-US">
              <a:ea typeface="Calibri"/>
              <a:cs typeface="Calibri"/>
            </a:endParaRPr>
          </a:p>
          <a:p>
            <a:pPr lvl="2"/>
            <a:r>
              <a:rPr lang="en-US" sz="2600">
                <a:ea typeface="Calibri"/>
                <a:cs typeface="Calibri"/>
              </a:rPr>
              <a:t> create our own pad sensor composed of multiple single sensors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Pressure Mapping</a:t>
            </a:r>
          </a:p>
          <a:p>
            <a:pPr lvl="1"/>
            <a:r>
              <a:rPr lang="en-US">
                <a:ea typeface="Calibri"/>
                <a:cs typeface="Calibri"/>
              </a:rPr>
              <a:t>Two large pressure mapping sensors</a:t>
            </a:r>
          </a:p>
          <a:p>
            <a:r>
              <a:rPr lang="en-US">
                <a:ea typeface="Calibri"/>
                <a:cs typeface="Calibri"/>
              </a:rPr>
              <a:t>Circulation / Bed Sore Pumps</a:t>
            </a:r>
          </a:p>
          <a:p>
            <a:pPr lvl="1"/>
            <a:r>
              <a:rPr lang="en-US">
                <a:ea typeface="Calibri"/>
                <a:cs typeface="Calibri"/>
              </a:rPr>
              <a:t>Adapt a mattress topper to set pumps at timed intervals</a:t>
            </a:r>
          </a:p>
          <a:p>
            <a:r>
              <a:rPr lang="en-US">
                <a:ea typeface="Calibri"/>
                <a:cs typeface="Calibri"/>
              </a:rPr>
              <a:t>Temperature Sensors</a:t>
            </a:r>
          </a:p>
          <a:p>
            <a:pPr lvl="1"/>
            <a:r>
              <a:rPr lang="en-US" sz="1800">
                <a:ea typeface="+mn-lt"/>
                <a:cs typeface="+mn-lt"/>
              </a:rPr>
              <a:t>Ambient Temperature Sensor for heating </a:t>
            </a:r>
            <a:endParaRPr lang="en-US" sz="1800">
              <a:ea typeface="Calibri"/>
              <a:cs typeface="Calibri"/>
            </a:endParaRPr>
          </a:p>
        </p:txBody>
      </p:sp>
      <p:pic>
        <p:nvPicPr>
          <p:cNvPr id="5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B87195A9-86EC-E577-7363-79EB142C1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905" y="2652307"/>
            <a:ext cx="2942438" cy="1999184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E2236CE2-2D0B-184D-30A2-F0E5F67F5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987" y="-2160591"/>
            <a:ext cx="2743200" cy="2481481"/>
          </a:xfrm>
          <a:prstGeom prst="rect">
            <a:avLst/>
          </a:prstGeom>
        </p:spPr>
      </p:pic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B7BF189-2717-BF2A-99DA-508C394BF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8622" y="4877098"/>
            <a:ext cx="4122013" cy="174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5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ECD24-1165-4D85-FB81-0558ABD1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General Updates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DB80C-E438-483F-D6C8-5732D8A49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6313" y="3429063"/>
            <a:ext cx="5868768" cy="255108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171450" indent="0">
              <a:buNone/>
            </a:pPr>
            <a:endParaRPr lang="en-US" sz="1800"/>
          </a:p>
          <a:p>
            <a:pPr marL="457200" indent="-285750">
              <a:buFont typeface="Wingdings" panose="020B0604020202020204" pitchFamily="34" charset="0"/>
              <a:buChar char="v"/>
            </a:pPr>
            <a:r>
              <a:rPr lang="en-US"/>
              <a:t>Website!!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ElectroSense Project 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pPr>
              <a:buFont typeface="Wingdings" panose="020B0604020202020204" pitchFamily="34" charset="0"/>
              <a:buChar char="v"/>
            </a:pPr>
            <a:r>
              <a:rPr lang="en-US">
                <a:ea typeface="Calibri"/>
                <a:cs typeface="Calibri"/>
              </a:rPr>
              <a:t>Meeting with Ed on 10/31 @5 pm !!</a:t>
            </a:r>
          </a:p>
          <a:p>
            <a:endParaRPr lang="en-US" sz="1800">
              <a:cs typeface="Calibri"/>
            </a:endParaRPr>
          </a:p>
          <a:p>
            <a:pPr marL="0" indent="0">
              <a:buNone/>
            </a:pPr>
            <a:endParaRPr lang="en-US" sz="1800">
              <a:cs typeface="Calibri"/>
            </a:endParaRPr>
          </a:p>
          <a:p>
            <a:pPr marL="0" indent="0">
              <a:buNone/>
            </a:pPr>
            <a:endParaRPr lang="en-US" sz="1800">
              <a:cs typeface="Calibri"/>
            </a:endParaRPr>
          </a:p>
          <a:p>
            <a:pPr marL="0"/>
            <a:endParaRPr lang="en-US" sz="1700">
              <a:cs typeface="Calibri" panose="020F0502020204030204"/>
            </a:endParaRPr>
          </a:p>
          <a:p>
            <a:pPr marL="0" indent="0">
              <a:buNone/>
            </a:pPr>
            <a:endParaRPr lang="en-US" sz="1700">
              <a:cs typeface="Calibri" panose="020F0502020204030204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A2C72EA-9F17-3AE7-CA03-54F52D16C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185" y="1301"/>
            <a:ext cx="4276889" cy="4115866"/>
          </a:xfrm>
          <a:prstGeom prst="rect">
            <a:avLst/>
          </a:prstGeom>
        </p:spPr>
      </p:pic>
      <p:pic>
        <p:nvPicPr>
          <p:cNvPr id="4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1F6DF735-C2E7-3519-83DF-1EAE99BB87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44"/>
          <a:stretch/>
        </p:blipFill>
        <p:spPr>
          <a:xfrm>
            <a:off x="7582953" y="3575074"/>
            <a:ext cx="3116548" cy="25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29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48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c 50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70679-5C72-DAEE-5098-D561E44A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068" y="45026"/>
            <a:ext cx="7363990" cy="1325563"/>
          </a:xfrm>
        </p:spPr>
        <p:txBody>
          <a:bodyPr>
            <a:normAutofit/>
          </a:bodyPr>
          <a:lstStyle/>
          <a:p>
            <a:r>
              <a:rPr lang="en-US" sz="4800" b="1">
                <a:ea typeface="Calibri Light"/>
                <a:cs typeface="Calibri Light"/>
              </a:rPr>
              <a:t>Hardware Update</a:t>
            </a:r>
            <a:endParaRPr lang="en-US" sz="48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52AB7-23CE-A856-B8D3-BE0C12025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336" y="2117765"/>
            <a:ext cx="6211407" cy="520210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>
                <a:ea typeface="Calibri"/>
                <a:cs typeface="Calibri"/>
              </a:rPr>
              <a:t>Ordered breadboard and circuit kit</a:t>
            </a:r>
            <a:r>
              <a:rPr lang="en-US" sz="2400">
                <a:ea typeface="Calibri"/>
                <a:cs typeface="Calibri"/>
              </a:rPr>
              <a:t> </a:t>
            </a:r>
          </a:p>
          <a:p>
            <a:pPr lvl="1"/>
            <a:r>
              <a:rPr lang="en-US" sz="2000">
                <a:ea typeface="Calibri"/>
                <a:cs typeface="Calibri"/>
              </a:rPr>
              <a:t>Received </a:t>
            </a:r>
            <a:r>
              <a:rPr lang="en-US" sz="2000">
                <a:ea typeface="+mn-lt"/>
                <a:cs typeface="+mn-lt"/>
              </a:rPr>
              <a:t>✔</a:t>
            </a:r>
            <a:endParaRPr lang="en-US" sz="2000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Heart Sensor </a:t>
            </a:r>
            <a:endParaRPr lang="en-US">
              <a:cs typeface="Calibri"/>
            </a:endParaRPr>
          </a:p>
          <a:p>
            <a:pPr lvl="1"/>
            <a:r>
              <a:rPr lang="en-US" sz="2000">
                <a:cs typeface="Calibri"/>
              </a:rPr>
              <a:t>Built </a:t>
            </a:r>
            <a:r>
              <a:rPr lang="en-US" sz="2000"/>
              <a:t>✔</a:t>
            </a:r>
            <a:endParaRPr lang="en-US" sz="2000">
              <a:cs typeface="Calibri"/>
            </a:endParaRPr>
          </a:p>
          <a:p>
            <a:pPr lvl="1"/>
            <a:r>
              <a:rPr lang="en-US" sz="2000">
                <a:cs typeface="Calibri"/>
              </a:rPr>
              <a:t>Tested </a:t>
            </a:r>
            <a:r>
              <a:rPr lang="en-US" sz="2000"/>
              <a:t>✔</a:t>
            </a:r>
            <a:endParaRPr lang="en-US" sz="2000">
              <a:cs typeface="Calibri"/>
            </a:endParaRPr>
          </a:p>
          <a:p>
            <a:pPr lvl="1"/>
            <a:r>
              <a:rPr lang="en-US" sz="2000">
                <a:ea typeface="Calibri"/>
                <a:cs typeface="Calibri"/>
              </a:rPr>
              <a:t>Modeled layout </a:t>
            </a:r>
          </a:p>
          <a:p>
            <a:pPr lvl="1"/>
            <a:r>
              <a:rPr lang="en-US" sz="2000">
                <a:cs typeface="Calibri"/>
              </a:rPr>
              <a:t>Test In Mattress </a:t>
            </a:r>
            <a:endParaRPr lang="en-US" sz="2000">
              <a:ea typeface="+mn-lt"/>
              <a:cs typeface="+mn-lt"/>
            </a:endParaRPr>
          </a:p>
          <a:p>
            <a:r>
              <a:rPr lang="en-US">
                <a:ea typeface="Calibri"/>
                <a:cs typeface="Calibri"/>
              </a:rPr>
              <a:t>Pressure Mapping</a:t>
            </a:r>
          </a:p>
          <a:p>
            <a:pPr lvl="1"/>
            <a:r>
              <a:rPr lang="en-US" sz="2000">
                <a:ea typeface="Calibri"/>
                <a:cs typeface="Calibri"/>
              </a:rPr>
              <a:t>Modeled layout (in progress)</a:t>
            </a:r>
          </a:p>
          <a:p>
            <a:pPr lvl="1"/>
            <a:r>
              <a:rPr lang="en-US" sz="2000">
                <a:ea typeface="Calibri"/>
                <a:cs typeface="Calibri"/>
              </a:rPr>
              <a:t>Building </a:t>
            </a:r>
          </a:p>
          <a:p>
            <a:pPr lvl="1"/>
            <a:r>
              <a:rPr lang="en-US" sz="2000">
                <a:ea typeface="Calibri"/>
                <a:cs typeface="Calibri"/>
              </a:rPr>
              <a:t>Testing</a:t>
            </a:r>
          </a:p>
          <a:p>
            <a:r>
              <a:rPr lang="en-US">
                <a:ea typeface="+mn-lt"/>
                <a:cs typeface="+mn-lt"/>
              </a:rPr>
              <a:t>Bed Alarm (new sensor)</a:t>
            </a:r>
          </a:p>
          <a:p>
            <a:pPr lvl="1"/>
            <a:r>
              <a:rPr lang="en-US">
                <a:ea typeface="+mn-lt"/>
                <a:cs typeface="+mn-lt"/>
              </a:rPr>
              <a:t>Building </a:t>
            </a:r>
          </a:p>
          <a:p>
            <a:pPr lvl="1"/>
            <a:r>
              <a:rPr lang="en-US">
                <a:ea typeface="+mn-lt"/>
                <a:cs typeface="+mn-lt"/>
              </a:rPr>
              <a:t>Testing </a:t>
            </a:r>
          </a:p>
          <a:p>
            <a:pPr lvl="1"/>
            <a:r>
              <a:rPr lang="en-US">
                <a:ea typeface="+mn-lt"/>
                <a:cs typeface="+mn-lt"/>
              </a:rPr>
              <a:t>Bluetooth Connection </a:t>
            </a:r>
          </a:p>
          <a:p>
            <a:endParaRPr lang="en-US" sz="240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6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764D39C-3E8E-5944-0B3D-B041D99A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37" y="302866"/>
            <a:ext cx="2743200" cy="238879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6F6A762-9342-05CC-42F4-F81AF6998EDA}"/>
              </a:ext>
            </a:extLst>
          </p:cNvPr>
          <p:cNvGrpSpPr/>
          <p:nvPr/>
        </p:nvGrpSpPr>
        <p:grpSpPr>
          <a:xfrm>
            <a:off x="288118" y="2729383"/>
            <a:ext cx="3617345" cy="1833047"/>
            <a:chOff x="1945801" y="3879066"/>
            <a:chExt cx="8087538" cy="30120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3B16691-F73D-B606-13AB-4EF731A22A84}"/>
                </a:ext>
              </a:extLst>
            </p:cNvPr>
            <p:cNvGrpSpPr/>
            <p:nvPr/>
          </p:nvGrpSpPr>
          <p:grpSpPr>
            <a:xfrm>
              <a:off x="1945801" y="3971457"/>
              <a:ext cx="8087538" cy="2919647"/>
              <a:chOff x="1945801" y="3971457"/>
              <a:chExt cx="8087538" cy="291964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0FFFB03-69C4-41E1-1712-919DC9634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1435" y="4045203"/>
                <a:ext cx="6181904" cy="2560206"/>
              </a:xfrm>
              <a:prstGeom prst="rect">
                <a:avLst/>
              </a:prstGeom>
            </p:spPr>
          </p:pic>
          <p:pic>
            <p:nvPicPr>
              <p:cNvPr id="12" name="Picture 11" descr="A picture containing text, electronics&#10;&#10;Description automatically generated">
                <a:extLst>
                  <a:ext uri="{FF2B5EF4-FFF2-40B4-BE49-F238E27FC236}">
                    <a16:creationId xmlns:a16="http://schemas.microsoft.com/office/drawing/2014/main" id="{7BF52853-3FAF-059A-D2A7-B6CDAE6204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-330" r="61184" b="-660"/>
              <a:stretch/>
            </p:blipFill>
            <p:spPr>
              <a:xfrm>
                <a:off x="1945801" y="3971457"/>
                <a:ext cx="1685907" cy="2919647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B99C4A3-1084-247C-8DD3-304C74E40AC3}"/>
                  </a:ext>
                </a:extLst>
              </p:cNvPr>
              <p:cNvCxnSpPr/>
              <p:nvPr/>
            </p:nvCxnSpPr>
            <p:spPr>
              <a:xfrm>
                <a:off x="3635325" y="6091800"/>
                <a:ext cx="1934577" cy="14538"/>
              </a:xfrm>
              <a:prstGeom prst="straightConnector1">
                <a:avLst/>
              </a:prstGeom>
              <a:ln>
                <a:solidFill>
                  <a:srgbClr val="9313A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D35B83A-CF73-E80C-0A7F-2BCE89B59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324" y="6151958"/>
                <a:ext cx="2024814" cy="4512"/>
              </a:xfrm>
              <a:prstGeom prst="straightConnector1">
                <a:avLst/>
              </a:prstGeom>
              <a:ln>
                <a:solidFill>
                  <a:srgbClr val="9313A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2B1F056-63AB-A23E-6E41-40FF836677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69902" y="5955943"/>
                <a:ext cx="5514" cy="130844"/>
              </a:xfrm>
              <a:prstGeom prst="straightConnector1">
                <a:avLst/>
              </a:prstGeom>
              <a:ln>
                <a:solidFill>
                  <a:srgbClr val="9313A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35BB6F3-8481-BD73-88E1-B34F1841ED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55125" y="5940903"/>
                <a:ext cx="10527" cy="211054"/>
              </a:xfrm>
              <a:prstGeom prst="straightConnector1">
                <a:avLst/>
              </a:prstGeom>
              <a:ln>
                <a:solidFill>
                  <a:srgbClr val="9313A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AAC1A62-1EA0-3997-4FA1-58E2D0D6C3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0698" y="6394595"/>
                <a:ext cx="1897814" cy="779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ACC4980-B632-F1E3-E30E-F4C1DB05F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1905" y="6707581"/>
                <a:ext cx="1744356" cy="15096"/>
              </a:xfrm>
              <a:prstGeom prst="straightConnector1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5F1B906-42B9-7771-84D2-CDC22969E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30693" y="5992985"/>
                <a:ext cx="5514" cy="707635"/>
              </a:xfrm>
              <a:prstGeom prst="straightConnector1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1D15985-A9B3-9F1B-8E2E-52EE144304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52943" y="5966526"/>
                <a:ext cx="5514" cy="416594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27FCE3-90E7-9417-1807-E1489E755606}"/>
                  </a:ext>
                </a:extLst>
              </p:cNvPr>
              <p:cNvSpPr/>
              <p:nvPr/>
            </p:nvSpPr>
            <p:spPr>
              <a:xfrm>
                <a:off x="3268978" y="4469617"/>
                <a:ext cx="498231" cy="586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1E22555-35A6-5AAA-44D2-453D7FA4942F}"/>
                  </a:ext>
                </a:extLst>
              </p:cNvPr>
              <p:cNvSpPr/>
              <p:nvPr/>
            </p:nvSpPr>
            <p:spPr>
              <a:xfrm>
                <a:off x="7108285" y="4850617"/>
                <a:ext cx="1077057" cy="586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DF7173C-D3C7-6A57-1C3C-134BB03324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14115" y="4791369"/>
                <a:ext cx="5514" cy="707635"/>
              </a:xfrm>
              <a:prstGeom prst="straightConnector1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34B8738-96D4-7E12-3625-A35F2BAF5A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31345" y="4791369"/>
                <a:ext cx="5514" cy="707635"/>
              </a:xfrm>
              <a:prstGeom prst="straightConnector1">
                <a:avLst/>
              </a:prstGeom>
              <a:ln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0DAB86-0CE2-9D4A-2B13-B7D83F4789C0}"/>
                </a:ext>
              </a:extLst>
            </p:cNvPr>
            <p:cNvSpPr/>
            <p:nvPr/>
          </p:nvSpPr>
          <p:spPr>
            <a:xfrm>
              <a:off x="5155660" y="4069567"/>
              <a:ext cx="524607" cy="386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C38B5E-77F5-B870-68B0-7769D8EFB4F9}"/>
                </a:ext>
              </a:extLst>
            </p:cNvPr>
            <p:cNvSpPr/>
            <p:nvPr/>
          </p:nvSpPr>
          <p:spPr>
            <a:xfrm>
              <a:off x="4965159" y="3879066"/>
              <a:ext cx="781782" cy="386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B0A7583-3941-B9D6-0E5B-53128E26674F}"/>
              </a:ext>
            </a:extLst>
          </p:cNvPr>
          <p:cNvSpPr txBox="1"/>
          <p:nvPr/>
        </p:nvSpPr>
        <p:spPr>
          <a:xfrm>
            <a:off x="580189" y="495166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5" name="Picture 24" descr="Diagram&#10;&#10;Description automatically generated">
            <a:extLst>
              <a:ext uri="{FF2B5EF4-FFF2-40B4-BE49-F238E27FC236}">
                <a16:creationId xmlns:a16="http://schemas.microsoft.com/office/drawing/2014/main" id="{44CA685F-CC63-1A7B-9BC6-74CEEEEB6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83" y="4718551"/>
            <a:ext cx="292066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3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CC31B-1A80-4EB3-B6DD-680FE9F1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82" y="536041"/>
            <a:ext cx="2482553" cy="1318442"/>
          </a:xfrm>
        </p:spPr>
        <p:txBody>
          <a:bodyPr/>
          <a:lstStyle/>
          <a:p>
            <a:r>
              <a:rPr lang="en-US">
                <a:latin typeface="Georgia Pro"/>
                <a:cs typeface="Calibri Light"/>
              </a:rPr>
              <a:t>Sensors</a:t>
            </a:r>
            <a:endParaRPr lang="en-US">
              <a:latin typeface="Georgia Pr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B0699-934B-1C38-3D44-38E88F152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582" y="1552976"/>
            <a:ext cx="5157787" cy="823912"/>
          </a:xfrm>
        </p:spPr>
        <p:txBody>
          <a:bodyPr/>
          <a:lstStyle/>
          <a:p>
            <a:r>
              <a:rPr lang="en-US">
                <a:cs typeface="Calibri"/>
              </a:rPr>
              <a:t>Heart Rate Sensor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01262-17CD-879F-F02B-382673780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1582" y="2483711"/>
            <a:ext cx="5157787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Modeled after treadmill </a:t>
            </a:r>
          </a:p>
          <a:p>
            <a:r>
              <a:rPr lang="en-US">
                <a:cs typeface="Calibri"/>
              </a:rPr>
              <a:t>Use conductive fabric joined with 2-4 pulse sensors</a:t>
            </a:r>
          </a:p>
          <a:p>
            <a:r>
              <a:rPr lang="en-US">
                <a:cs typeface="Calibri"/>
              </a:rPr>
              <a:t>Still researching</a:t>
            </a:r>
          </a:p>
          <a:p>
            <a:endParaRPr lang="en-US"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D2DD6-5169-056E-6102-CC242822E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6870" y="204777"/>
            <a:ext cx="5183188" cy="823912"/>
          </a:xfrm>
        </p:spPr>
        <p:txBody>
          <a:bodyPr/>
          <a:lstStyle/>
          <a:p>
            <a:r>
              <a:rPr lang="en-US">
                <a:cs typeface="Calibri"/>
              </a:rPr>
              <a:t>Body Pressure Sensor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79882-1B9A-90E6-AE42-5AA8C72AB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66870" y="1135511"/>
            <a:ext cx="5183188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Sheets are large enough to cover mattress</a:t>
            </a:r>
          </a:p>
          <a:p>
            <a:r>
              <a:rPr lang="en-US">
                <a:cs typeface="Calibri"/>
              </a:rPr>
              <a:t>Add strips of copper on underside</a:t>
            </a:r>
          </a:p>
          <a:p>
            <a:pPr lvl="1"/>
            <a:r>
              <a:rPr lang="en-US">
                <a:cs typeface="Calibri"/>
              </a:rPr>
              <a:t>Connect to wiring at the base, then to Arduino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7B70C4F-7AEC-AD58-C50A-41620AADF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803" y="4071646"/>
            <a:ext cx="2440920" cy="18306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33F26E-0894-C6D3-E66A-A81D577D1912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333333"/>
              </a:solidFill>
              <a:latin typeface="Skin-market-sans"/>
            </a:endParaRPr>
          </a:p>
          <a:p>
            <a:endParaRPr lang="en-US"/>
          </a:p>
        </p:txBody>
      </p:sp>
      <p:pic>
        <p:nvPicPr>
          <p:cNvPr id="9" name="Picture 9" descr="A picture containing text, wall, indoor, person&#10;&#10;Description automatically generated">
            <a:extLst>
              <a:ext uri="{FF2B5EF4-FFF2-40B4-BE49-F238E27FC236}">
                <a16:creationId xmlns:a16="http://schemas.microsoft.com/office/drawing/2014/main" id="{523A196F-586D-C977-0BA5-399B4E251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480" y="579100"/>
            <a:ext cx="2743200" cy="1624818"/>
          </a:xfrm>
          <a:prstGeom prst="rect">
            <a:avLst/>
          </a:prstGeom>
        </p:spPr>
      </p:pic>
      <p:pic>
        <p:nvPicPr>
          <p:cNvPr id="10" name="Picture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D3CA672-1677-B1D2-372D-1F41654147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98" r="-261" b="-463"/>
          <a:stretch/>
        </p:blipFill>
        <p:spPr>
          <a:xfrm>
            <a:off x="1140567" y="4538957"/>
            <a:ext cx="2430916" cy="2041644"/>
          </a:xfrm>
          <a:prstGeom prst="rect">
            <a:avLst/>
          </a:prstGeom>
        </p:spPr>
      </p:pic>
      <p:pic>
        <p:nvPicPr>
          <p:cNvPr id="11" name="Picture 11" descr="A picture containing laying&#10;&#10;Description automatically generated">
            <a:extLst>
              <a:ext uri="{FF2B5EF4-FFF2-40B4-BE49-F238E27FC236}">
                <a16:creationId xmlns:a16="http://schemas.microsoft.com/office/drawing/2014/main" id="{D4FDEF56-7401-9F2F-D420-4658026A3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2698" y="3666504"/>
            <a:ext cx="2743200" cy="24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95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computer, electronics&#10;&#10;Description automatically generated">
            <a:extLst>
              <a:ext uri="{FF2B5EF4-FFF2-40B4-BE49-F238E27FC236}">
                <a16:creationId xmlns:a16="http://schemas.microsoft.com/office/drawing/2014/main" id="{17F4102B-5FF3-5F21-D6DD-BC6097EE8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8" b="22792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09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E48F3-3D7B-716D-4B93-E407D218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Even Better Model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95863C-6881-BCFD-AC71-B6761CA413EA}"/>
              </a:ext>
            </a:extLst>
          </p:cNvPr>
          <p:cNvCxnSpPr/>
          <p:nvPr/>
        </p:nvCxnSpPr>
        <p:spPr>
          <a:xfrm flipH="1" flipV="1">
            <a:off x="2182362" y="4655554"/>
            <a:ext cx="4367" cy="14957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DDE04-1104-741C-BBA7-CCACD5FCA0C4}"/>
              </a:ext>
            </a:extLst>
          </p:cNvPr>
          <p:cNvCxnSpPr>
            <a:cxnSpLocks/>
          </p:cNvCxnSpPr>
          <p:nvPr/>
        </p:nvCxnSpPr>
        <p:spPr>
          <a:xfrm flipH="1" flipV="1">
            <a:off x="3852309" y="4753179"/>
            <a:ext cx="3908" cy="824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552DD6-E135-8538-5FF6-303AF1DC16C4}"/>
              </a:ext>
            </a:extLst>
          </p:cNvPr>
          <p:cNvCxnSpPr>
            <a:cxnSpLocks/>
          </p:cNvCxnSpPr>
          <p:nvPr/>
        </p:nvCxnSpPr>
        <p:spPr>
          <a:xfrm flipH="1" flipV="1">
            <a:off x="6956695" y="4037469"/>
            <a:ext cx="173132" cy="16001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539B81-3B66-A781-DD80-DDC309BECD83}"/>
              </a:ext>
            </a:extLst>
          </p:cNvPr>
          <p:cNvCxnSpPr>
            <a:cxnSpLocks/>
          </p:cNvCxnSpPr>
          <p:nvPr/>
        </p:nvCxnSpPr>
        <p:spPr>
          <a:xfrm flipH="1">
            <a:off x="4251010" y="1933448"/>
            <a:ext cx="50853" cy="11581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EFB426-CD11-6569-2875-99735A3D984A}"/>
              </a:ext>
            </a:extLst>
          </p:cNvPr>
          <p:cNvCxnSpPr>
            <a:cxnSpLocks/>
          </p:cNvCxnSpPr>
          <p:nvPr/>
        </p:nvCxnSpPr>
        <p:spPr>
          <a:xfrm flipH="1" flipV="1">
            <a:off x="7086645" y="3515700"/>
            <a:ext cx="1977030" cy="1973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20667A-2735-AC75-B9A6-A5487A9B42FB}"/>
              </a:ext>
            </a:extLst>
          </p:cNvPr>
          <p:cNvCxnSpPr>
            <a:cxnSpLocks/>
          </p:cNvCxnSpPr>
          <p:nvPr/>
        </p:nvCxnSpPr>
        <p:spPr>
          <a:xfrm flipH="1" flipV="1">
            <a:off x="7409489" y="3271403"/>
            <a:ext cx="872385" cy="6455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9113C4-1CBE-378D-9D0A-C603237D2D7D}"/>
              </a:ext>
            </a:extLst>
          </p:cNvPr>
          <p:cNvCxnSpPr>
            <a:cxnSpLocks/>
          </p:cNvCxnSpPr>
          <p:nvPr/>
        </p:nvCxnSpPr>
        <p:spPr>
          <a:xfrm flipH="1">
            <a:off x="1305161" y="2056777"/>
            <a:ext cx="396775" cy="402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3EE7F9F-4CEB-096A-9400-BE7973156364}"/>
              </a:ext>
            </a:extLst>
          </p:cNvPr>
          <p:cNvSpPr txBox="1"/>
          <p:nvPr/>
        </p:nvSpPr>
        <p:spPr>
          <a:xfrm>
            <a:off x="1689290" y="6132586"/>
            <a:ext cx="9573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Foam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156B25-F790-A655-5BB8-1ADB33B9447B}"/>
              </a:ext>
            </a:extLst>
          </p:cNvPr>
          <p:cNvSpPr txBox="1"/>
          <p:nvPr/>
        </p:nvSpPr>
        <p:spPr>
          <a:xfrm>
            <a:off x="2920999" y="5575674"/>
            <a:ext cx="18073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3D Printed Compartment for Circuitry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11BFED-4B8A-DA10-F752-A9D6FE9383D0}"/>
              </a:ext>
            </a:extLst>
          </p:cNvPr>
          <p:cNvSpPr txBox="1"/>
          <p:nvPr/>
        </p:nvSpPr>
        <p:spPr>
          <a:xfrm>
            <a:off x="6258798" y="5574231"/>
            <a:ext cx="18073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Pumps </a:t>
            </a:r>
          </a:p>
          <a:p>
            <a:pPr algn="ctr"/>
            <a:r>
              <a:rPr lang="en-US">
                <a:cs typeface="Calibri"/>
              </a:rPr>
              <a:t>(Massage, Bed Sores, Clots)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F662D4-6C14-B14E-A981-000DE3E78381}"/>
              </a:ext>
            </a:extLst>
          </p:cNvPr>
          <p:cNvSpPr txBox="1"/>
          <p:nvPr/>
        </p:nvSpPr>
        <p:spPr>
          <a:xfrm>
            <a:off x="8157306" y="5412153"/>
            <a:ext cx="18073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Heating/Cooling Elements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EFF1B2-EF84-5956-16A1-4D8E1161E02A}"/>
              </a:ext>
            </a:extLst>
          </p:cNvPr>
          <p:cNvSpPr txBox="1"/>
          <p:nvPr/>
        </p:nvSpPr>
        <p:spPr>
          <a:xfrm>
            <a:off x="6840951" y="1792227"/>
            <a:ext cx="18073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Heart Rate/ Pulse Ox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079C42-C3C2-2ADC-54F1-700F2D82EAAD}"/>
              </a:ext>
            </a:extLst>
          </p:cNvPr>
          <p:cNvSpPr txBox="1"/>
          <p:nvPr/>
        </p:nvSpPr>
        <p:spPr>
          <a:xfrm>
            <a:off x="7819118" y="3914116"/>
            <a:ext cx="15533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Mattress Exterior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812103-3705-E6D0-84EA-48B9E75908B8}"/>
              </a:ext>
            </a:extLst>
          </p:cNvPr>
          <p:cNvSpPr txBox="1"/>
          <p:nvPr/>
        </p:nvSpPr>
        <p:spPr>
          <a:xfrm>
            <a:off x="3531802" y="1574156"/>
            <a:ext cx="15533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Pressure Pads</a:t>
            </a:r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774F50-F3F5-E621-8CBC-7C0AA8515A5E}"/>
              </a:ext>
            </a:extLst>
          </p:cNvPr>
          <p:cNvSpPr txBox="1"/>
          <p:nvPr/>
        </p:nvSpPr>
        <p:spPr>
          <a:xfrm>
            <a:off x="1445252" y="1550421"/>
            <a:ext cx="15533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Temperature Sensor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1D3BD-1080-191E-F33C-4E459C8774E9}"/>
              </a:ext>
            </a:extLst>
          </p:cNvPr>
          <p:cNvSpPr txBox="1"/>
          <p:nvPr/>
        </p:nvSpPr>
        <p:spPr>
          <a:xfrm>
            <a:off x="200233" y="6374101"/>
            <a:ext cx="109546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** Alarm will be connected in app based on pressure, and on metal bed frame if we have time **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455498-BA85-C5BD-AFF0-0C63CBA6554D}"/>
              </a:ext>
            </a:extLst>
          </p:cNvPr>
          <p:cNvCxnSpPr>
            <a:cxnSpLocks/>
          </p:cNvCxnSpPr>
          <p:nvPr/>
        </p:nvCxnSpPr>
        <p:spPr>
          <a:xfrm flipH="1">
            <a:off x="4588540" y="2230065"/>
            <a:ext cx="2638584" cy="339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E81662A-BF3C-C01C-1523-80AC8E78CD83}"/>
              </a:ext>
            </a:extLst>
          </p:cNvPr>
          <p:cNvSpPr txBox="1">
            <a:spLocks/>
          </p:cNvSpPr>
          <p:nvPr/>
        </p:nvSpPr>
        <p:spPr>
          <a:xfrm>
            <a:off x="9235542" y="1846081"/>
            <a:ext cx="2637430" cy="29500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Layers</a:t>
            </a: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- Foam on the bottom surrounding 3D printed compartment</a:t>
            </a: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- compression pumps on top as extra layer </a:t>
            </a: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- heating pad / cooling gel foam on above pumps</a:t>
            </a: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- pressure mapping pads just below top mattress exterior (-50 to 150°F)</a:t>
            </a: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- temperature / heart rate sensor either right below top layer or on top of mattress (-58 to 185°F)</a:t>
            </a:r>
          </a:p>
          <a:p>
            <a:pPr lvl="1"/>
            <a:endParaRPr lang="en-US">
              <a:ea typeface="Calibri"/>
              <a:cs typeface="Calibri"/>
            </a:endParaRPr>
          </a:p>
          <a:p>
            <a:pPr lvl="1"/>
            <a:endParaRPr lang="en-US">
              <a:ea typeface="Calibri"/>
              <a:cs typeface="Calibri"/>
            </a:endParaRPr>
          </a:p>
          <a:p>
            <a:pPr lvl="2"/>
            <a:endParaRPr lang="en-US">
              <a:ea typeface="Calibri"/>
              <a:cs typeface="Calibri"/>
            </a:endParaRPr>
          </a:p>
          <a:p>
            <a:pPr lvl="2"/>
            <a:endParaRPr lang="en-US">
              <a:ea typeface="Calibri"/>
              <a:cs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BE793-C92F-EDA1-A829-8DADB1C6984F}"/>
              </a:ext>
            </a:extLst>
          </p:cNvPr>
          <p:cNvGrpSpPr/>
          <p:nvPr/>
        </p:nvGrpSpPr>
        <p:grpSpPr>
          <a:xfrm>
            <a:off x="587099" y="2169133"/>
            <a:ext cx="7233374" cy="3240820"/>
            <a:chOff x="587099" y="2169133"/>
            <a:chExt cx="7233374" cy="3240820"/>
          </a:xfrm>
        </p:grpSpPr>
        <p:pic>
          <p:nvPicPr>
            <p:cNvPr id="7" name="Picture 8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4CF3F4CC-80E5-DDFC-4BE4-76AF4D9BD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099" y="2169133"/>
              <a:ext cx="7233374" cy="3240820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8419C2B-8599-B12B-CDE4-D3C446DA1AC4}"/>
                </a:ext>
              </a:extLst>
            </p:cNvPr>
            <p:cNvSpPr/>
            <p:nvPr/>
          </p:nvSpPr>
          <p:spPr>
            <a:xfrm>
              <a:off x="930778" y="3549585"/>
              <a:ext cx="6478709" cy="232248"/>
            </a:xfrm>
            <a:prstGeom prst="roundRect">
              <a:avLst/>
            </a:prstGeom>
            <a:solidFill>
              <a:srgbClr val="9F1F1F"/>
            </a:solidFill>
            <a:ln>
              <a:solidFill>
                <a:srgbClr val="9F1F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8527BA0-29DA-C940-556E-3E8839F2A887}"/>
                </a:ext>
              </a:extLst>
            </p:cNvPr>
            <p:cNvSpPr/>
            <p:nvPr/>
          </p:nvSpPr>
          <p:spPr>
            <a:xfrm rot="-60000">
              <a:off x="2703992" y="3509444"/>
              <a:ext cx="4702114" cy="232248"/>
            </a:xfrm>
            <a:prstGeom prst="roundRect">
              <a:avLst/>
            </a:prstGeom>
            <a:solidFill>
              <a:srgbClr val="9F1F1F"/>
            </a:solidFill>
            <a:ln>
              <a:solidFill>
                <a:srgbClr val="9F1F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49E351B-9090-D3B7-6A32-4DE0B0E6F48D}"/>
                </a:ext>
              </a:extLst>
            </p:cNvPr>
            <p:cNvSpPr/>
            <p:nvPr/>
          </p:nvSpPr>
          <p:spPr>
            <a:xfrm>
              <a:off x="935719" y="3468430"/>
              <a:ext cx="4702114" cy="232248"/>
            </a:xfrm>
            <a:prstGeom prst="roundRect">
              <a:avLst/>
            </a:prstGeom>
            <a:solidFill>
              <a:srgbClr val="9F1F1F"/>
            </a:solidFill>
            <a:ln>
              <a:solidFill>
                <a:srgbClr val="9F1F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8660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70679-5C72-DAEE-5098-D561E44A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01677"/>
            <a:ext cx="5102351" cy="1676603"/>
          </a:xfrm>
        </p:spPr>
        <p:txBody>
          <a:bodyPr>
            <a:normAutofit/>
          </a:bodyPr>
          <a:lstStyle/>
          <a:p>
            <a:r>
              <a:rPr lang="en-US">
                <a:latin typeface="Sitka Heading"/>
                <a:ea typeface="Calibri Light"/>
                <a:cs typeface="Calibri Light"/>
              </a:rPr>
              <a:t>Software</a:t>
            </a:r>
            <a:endParaRPr lang="en-US">
              <a:latin typeface="Sitka Heading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52AB7-23CE-A856-B8D3-BE0C12025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1854437"/>
            <a:ext cx="5102351" cy="41360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 sz="1600">
              <a:latin typeface="Georgia Pro"/>
              <a:cs typeface="Calibri"/>
            </a:endParaRPr>
          </a:p>
          <a:p>
            <a:pPr marL="457200" indent="-457200"/>
            <a:r>
              <a:rPr lang="en-US" dirty="0">
                <a:latin typeface="Georgia Pro"/>
                <a:cs typeface="Calibri"/>
              </a:rPr>
              <a:t>Adding Live Data</a:t>
            </a:r>
          </a:p>
          <a:p>
            <a:pPr marL="457200" indent="-457200"/>
            <a:endParaRPr lang="en-US">
              <a:latin typeface="Georgia Pro"/>
              <a:cs typeface="Calibri"/>
            </a:endParaRPr>
          </a:p>
          <a:p>
            <a:pPr marL="457200" indent="-457200"/>
            <a:r>
              <a:rPr lang="en-US" dirty="0">
                <a:latin typeface="Georgia Pro"/>
                <a:cs typeface="Calibri"/>
              </a:rPr>
              <a:t>iPad and iPhone compatible</a:t>
            </a:r>
            <a:r>
              <a:rPr lang="en-US" dirty="0">
                <a:cs typeface="Calibri"/>
              </a:rPr>
              <a:t> </a:t>
            </a:r>
          </a:p>
          <a:p>
            <a:pPr marL="457200" lvl="1" indent="0">
              <a:buNone/>
            </a:pPr>
            <a:endParaRPr lang="en-US"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484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8D67B2B-3AF1-EEDC-E275-341D70E74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259" y="694945"/>
            <a:ext cx="3258058" cy="2322576"/>
          </a:xfrm>
          <a:prstGeom prst="rect">
            <a:avLst/>
          </a:prstGeom>
        </p:spPr>
      </p:pic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, person, music, person&#10;&#10;Description automatically generated">
            <a:extLst>
              <a:ext uri="{FF2B5EF4-FFF2-40B4-BE49-F238E27FC236}">
                <a16:creationId xmlns:a16="http://schemas.microsoft.com/office/drawing/2014/main" id="{C70BDB9D-A190-AFE9-FA59-AF04B76B1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892" y="3721608"/>
            <a:ext cx="3282792" cy="2322576"/>
          </a:xfrm>
          <a:prstGeom prst="rect">
            <a:avLst/>
          </a:prstGeom>
          <a:effectLst/>
        </p:spPr>
      </p:pic>
      <p:pic>
        <p:nvPicPr>
          <p:cNvPr id="6" name="Picture 6" descr="A picture containing tool&#10;&#10;Description automatically generated">
            <a:extLst>
              <a:ext uri="{FF2B5EF4-FFF2-40B4-BE49-F238E27FC236}">
                <a16:creationId xmlns:a16="http://schemas.microsoft.com/office/drawing/2014/main" id="{7C14F14A-F870-A8FD-BA53-157847145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340000">
            <a:off x="9516850" y="5370415"/>
            <a:ext cx="673716" cy="6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27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6E5F8-72D9-7534-99BB-FA050441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Milestones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06EA16E-9915-FF17-B834-C75A575B8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814" y="1476173"/>
            <a:ext cx="6808678" cy="4351338"/>
          </a:xfrm>
        </p:spPr>
      </p:pic>
    </p:spTree>
    <p:extLst>
      <p:ext uri="{BB962C8B-B14F-4D97-AF65-F5344CB8AC3E}">
        <p14:creationId xmlns:p14="http://schemas.microsoft.com/office/powerpoint/2010/main" val="1277583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4B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1CB7E447-D0CC-47E6-1489-6C8ADEBF5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01" y="650497"/>
            <a:ext cx="3091941" cy="5571066"/>
          </a:xfrm>
          <a:prstGeom prst="rect">
            <a:avLst/>
          </a:prstGeom>
        </p:spPr>
      </p:pic>
      <p:sp>
        <p:nvSpPr>
          <p:cNvPr id="7" name="Rectangle 11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4B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0BA0C4F0-ADDA-6E35-53AC-B682E465B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342" y="643467"/>
            <a:ext cx="4011167" cy="5571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8FD0BF-A42E-FC5A-8A52-91A3C0C01CAE}"/>
              </a:ext>
            </a:extLst>
          </p:cNvPr>
          <p:cNvSpPr txBox="1"/>
          <p:nvPr/>
        </p:nvSpPr>
        <p:spPr>
          <a:xfrm>
            <a:off x="477140" y="1039738"/>
            <a:ext cx="1118073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030A0"/>
                </a:solidFill>
                <a:latin typeface="Georgia Pro"/>
                <a:cs typeface="Calibri"/>
              </a:rPr>
              <a:t>iPhone</a:t>
            </a:r>
            <a:endParaRPr lang="en-US"/>
          </a:p>
          <a:p>
            <a:endParaRPr lang="en-US"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5BC954-87BA-32EA-B1F7-E3FD5150CC14}"/>
              </a:ext>
            </a:extLst>
          </p:cNvPr>
          <p:cNvCxnSpPr/>
          <p:nvPr/>
        </p:nvCxnSpPr>
        <p:spPr>
          <a:xfrm>
            <a:off x="1045882" y="1412639"/>
            <a:ext cx="750605" cy="50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0E8FDC-5EB9-56B5-108B-4F7A2F42EE40}"/>
              </a:ext>
            </a:extLst>
          </p:cNvPr>
          <p:cNvSpPr txBox="1"/>
          <p:nvPr/>
        </p:nvSpPr>
        <p:spPr>
          <a:xfrm>
            <a:off x="6238431" y="1039738"/>
            <a:ext cx="7406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030A0"/>
                </a:solidFill>
                <a:latin typeface="Georgia Pro"/>
                <a:cs typeface="Calibri"/>
              </a:rPr>
              <a:t>iPad</a:t>
            </a:r>
            <a:endParaRPr lang="en-US" sz="2000">
              <a:solidFill>
                <a:srgbClr val="7030A0"/>
              </a:solidFill>
              <a:latin typeface="Georgia Pro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3342C4-5705-D25A-13DD-0FA5A15B9007}"/>
              </a:ext>
            </a:extLst>
          </p:cNvPr>
          <p:cNvCxnSpPr/>
          <p:nvPr/>
        </p:nvCxnSpPr>
        <p:spPr>
          <a:xfrm>
            <a:off x="6608657" y="1456256"/>
            <a:ext cx="458627" cy="337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64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ED1C404E190149B5D14546B0B28A37" ma:contentTypeVersion="4" ma:contentTypeDescription="Create a new document." ma:contentTypeScope="" ma:versionID="7e865d30238670300a93c71fa17f9828">
  <xsd:schema xmlns:xsd="http://www.w3.org/2001/XMLSchema" xmlns:xs="http://www.w3.org/2001/XMLSchema" xmlns:p="http://schemas.microsoft.com/office/2006/metadata/properties" xmlns:ns2="c7505787-51f2-4164-b27b-830b82589867" targetNamespace="http://schemas.microsoft.com/office/2006/metadata/properties" ma:root="true" ma:fieldsID="c690dfb22eddb6e3d175b65c5f954950" ns2:_="">
    <xsd:import namespace="c7505787-51f2-4164-b27b-830b825898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505787-51f2-4164-b27b-830b825898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318850-76D2-4265-9C14-74B76A2DC0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7A6544-8FA1-402A-A2A8-104A6D4B045A}">
  <ds:schemaRefs>
    <ds:schemaRef ds:uri="c7505787-51f2-4164-b27b-830b8258986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E42FB7B-A012-454A-8096-43D7455C26BB}">
  <ds:schemaRefs>
    <ds:schemaRef ds:uri="c7505787-51f2-4164-b27b-830b8258986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6</Notes>
  <HiddenSlides>5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General Updates</vt:lpstr>
      <vt:lpstr>Hardware Update</vt:lpstr>
      <vt:lpstr>Sensors</vt:lpstr>
      <vt:lpstr>PowerPoint Presentation</vt:lpstr>
      <vt:lpstr>Even Better Model</vt:lpstr>
      <vt:lpstr>Software</vt:lpstr>
      <vt:lpstr>Milestones</vt:lpstr>
      <vt:lpstr>PowerPoint Presentation</vt:lpstr>
      <vt:lpstr>PowerPoint Presentation</vt:lpstr>
      <vt:lpstr>Next Steps</vt:lpstr>
      <vt:lpstr>Better Model</vt:lpstr>
      <vt:lpstr>Hardware </vt:lpstr>
      <vt:lpstr>Hardware</vt:lpstr>
      <vt:lpstr>Confirmed Circuits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9</cp:revision>
  <dcterms:created xsi:type="dcterms:W3CDTF">2022-09-07T20:35:30Z</dcterms:created>
  <dcterms:modified xsi:type="dcterms:W3CDTF">2022-10-31T18:20:54Z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0x010100D4ED1C404E190149B5D14546B0B28A37</vt:lpwstr>
  </property>
</Properties>
</file>